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19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50002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29/05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30/05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31/05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01/06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02/06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BISCOITO TIPO SEQUILHOS + LEITE INTEGRAL C/ CACAU EM PÓ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MUSSARELA + BEBIDA NAPOLITANO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BOLO DE COCO + BEBIDA LACTEA CAPUCCINO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MARGARINA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REQUEIJÃO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 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ALMÔNDEGAS BOVINA COZIDA C/ LEGUMES (CENOURA, TOMATE, CEBOLA E CHEIRO VERDE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BIFE REFOGADO C/ TOMATE,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MUSSARELA, ESPINAFRE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FOLHAS (ALFACE, COUVE E ESCAROLA)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CENOURA, PIMENTÃO AMARELO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TOMATE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ABACAXI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ACEBOLADA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BATATA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SAUTÉ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TOMATE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LARANJA 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QUEIJO + LEITE INTEGRAL C/ CACAU EM PÓ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PÁTÊ DE ATUM + SUCO DE MARACUJÁ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INTEGRAL + BEBIDA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COCO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ENRIQUECIDA C/ VITAMINAS E MINERAIS </a:t>
                      </a: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MOLHO DE CARNE MOÍDA + SUCO DE UVA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45319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346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372</cp:revision>
  <dcterms:created xsi:type="dcterms:W3CDTF">2021-09-24T12:11:45Z</dcterms:created>
  <dcterms:modified xsi:type="dcterms:W3CDTF">2023-05-25T17:59:58Z</dcterms:modified>
</cp:coreProperties>
</file>