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2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14/03/2023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14/03/2023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20997"/>
              </p:ext>
            </p:extLst>
          </p:nvPr>
        </p:nvGraphicFramePr>
        <p:xfrm>
          <a:off x="163168" y="1282045"/>
          <a:ext cx="9579667" cy="48418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771339"/>
                <a:gridCol w="1656184"/>
                <a:gridCol w="1693491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20/03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21/03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22/03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23/03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24/03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75365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TÂMARA  C/ FARINHA DE AVEIA </a:t>
                      </a:r>
                      <a:r>
                        <a:rPr lang="pt-BR" sz="900" b="0" dirty="0" smtClean="0">
                          <a:latin typeface="+mn-lt"/>
                        </a:rPr>
                        <a:t>C/ LEITE PURO OU C/ CACAU/ FRUTA +0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VITAMINA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FRUTAS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  <a:r>
                        <a:rPr lang="pt-BR" sz="8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(MAMÃO,MAÇÃ)</a:t>
                      </a: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CEBOLA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VITAMINA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FRUTAS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(BANANA,MAÇÃ E MAMÃO)</a:t>
                      </a: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dirty="0" smtClean="0">
                          <a:latin typeface="+mn-lt"/>
                        </a:rPr>
                        <a:t>BOLO DE BANANA C/ AVEIA  S/</a:t>
                      </a:r>
                      <a:r>
                        <a:rPr lang="pt-BR" sz="900" b="0" baseline="0" dirty="0" smtClean="0">
                          <a:latin typeface="+mn-lt"/>
                        </a:rPr>
                        <a:t> AÇUCAR + LEITE C/ CACAU + 01 FRUTA</a:t>
                      </a:r>
                    </a:p>
                  </a:txBody>
                  <a:tcPr marL="99059" marR="99059" marT="45719" marB="45719"/>
                </a:tc>
              </a:tr>
              <a:tr h="144629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BETERRABA C/ CEBOLA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CARNE BOVINA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CENOURA  C/ ERVILHA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1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dirty="0" smtClean="0"/>
                        <a:t>FEIJÃO COMUM</a:t>
                      </a:r>
                      <a:endParaRPr lang="pt-BR" sz="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>
                          <a:effectLst/>
                        </a:rPr>
                        <a:t>FILE DE TILÁPIA </a:t>
                      </a:r>
                      <a:r>
                        <a:rPr lang="pt-BR" sz="800" baseline="0" dirty="0" smtClean="0">
                          <a:effectLst/>
                        </a:rPr>
                        <a:t> ASSADO  C/ LEGUMES (TOMATE, CENOURA E CHEIRO VERDE)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7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aseline="0" dirty="0" smtClean="0">
                          <a:effectLst/>
                        </a:rPr>
                        <a:t>  </a:t>
                      </a:r>
                      <a:r>
                        <a:rPr lang="pt-BR" sz="800" baseline="0" dirty="0" smtClean="0">
                          <a:effectLst/>
                        </a:rPr>
                        <a:t>BROCOLIS REFOGADO </a:t>
                      </a: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aseline="0" dirty="0" smtClean="0"/>
                        <a:t>SALADA DE ACELGA  C/ </a:t>
                      </a:r>
                      <a:r>
                        <a:rPr lang="pt-BR" sz="800" baseline="0" dirty="0" smtClean="0"/>
                        <a:t> MANGA 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BOVINA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EM CUBOS REFOGADA C/ CENOURA, CEBOLA, E CHEIRO VERDE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MANDIOCA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COZIDA 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SALADA:  TOMATE C/ CEBOLA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BRANCO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ESCONDIDINHO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C/ CARNE MOIDA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COUVE REFOGADA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ALFACE C/ CENOURA RALADA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87766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C/ LEITE INTEGRAL  BATIDO C/ ABACATE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FRANGO C/ LEGUMES, ERVILHA, MILHO VERDE </a:t>
                      </a:r>
                      <a:r>
                        <a:rPr lang="pt-BR" sz="900" b="0" baseline="0" dirty="0" smtClean="0">
                          <a:latin typeface="+mn-lt"/>
                        </a:rPr>
                        <a:t>+ </a:t>
                      </a:r>
                      <a:r>
                        <a:rPr lang="pt-BR" sz="900" b="0" baseline="0" dirty="0" smtClean="0">
                          <a:latin typeface="+mn-lt"/>
                        </a:rPr>
                        <a:t>SUCO NATURAL DE LARANJA C/ CENOURA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MILHO S/ AÇUCAR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C/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BANANA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PICADINHA  + LEITE INTEGRAL C/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CACAU + BANANA PICADINHA 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SALGADO DE MILHO VERDE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 +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LARANJA+ 01 FRUTA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 MAÇÃ, MELAO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E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MAMÃO E UVA )</a:t>
                      </a:r>
                      <a:endParaRPr lang="pt-BR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</a:p>
                  </a:txBody>
                  <a:tcPr marL="99059" marR="99059" marT="45719" marB="45719"/>
                </a:tc>
              </a:tr>
              <a:tr h="10954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C/MACARRÃO,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 PICADINHA,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CHUCHU, ABOBRINHA, BATATA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,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MOIDA C/ CEBOLA,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+ 1 FRUTA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LEGUMES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CARNE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FRANGO C/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LEGUMES, BATATA, CENOURA, CHUCHU E ABOBRINHA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MARÇO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458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254</cp:revision>
  <cp:lastPrinted>2023-03-08T10:05:57Z</cp:lastPrinted>
  <dcterms:created xsi:type="dcterms:W3CDTF">2021-09-24T14:09:26Z</dcterms:created>
  <dcterms:modified xsi:type="dcterms:W3CDTF">2023-03-14T10:55:22Z</dcterms:modified>
</cp:coreProperties>
</file>