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48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8844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30/10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31/10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01/11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02/11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03/11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TIPO SEQUILHOS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LEITE INTEGRAL C/ CACAU EM PÓ ENRIQUECIDO COM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PEPINO 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PIMENTÃO AMARELO E AZEITONA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PALITOS + BEBIDA TIPO IOGURTE SALADA DE FRUTAS ENRIQUECIDA C/ VITAMINAS E MINERAIS 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242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407</cp:revision>
  <dcterms:created xsi:type="dcterms:W3CDTF">2021-09-24T12:11:45Z</dcterms:created>
  <dcterms:modified xsi:type="dcterms:W3CDTF">2023-10-25T12:22:25Z</dcterms:modified>
</cp:coreProperties>
</file>