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7700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00198"/>
                <a:gridCol w="1620561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06/03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07/03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08/03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09/03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10/03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FLOCOS DE CEREAIS TIPO SUCRILHOS + BEBIDA TIPO IOGURTE MORANGO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PRESUNTO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BEBIDA LÁCTEA CAPUCCINO ENRIQUECIDA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SALGADO PIT STOP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BEBIDA LÁCTEA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ESCAROLA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BATATA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TANGERINA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INTEGRAL CACAU + BEBIDA LÁCTEA COCO E ABACAXI ENRIQUECIDA C/ VITAMINAS 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COCO + SUCO DE UVA ENRIQUECIDO C/ VITAMINAS E MINERAIS + 01 FRUTA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215082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330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332</cp:revision>
  <dcterms:created xsi:type="dcterms:W3CDTF">2021-09-24T12:11:45Z</dcterms:created>
  <dcterms:modified xsi:type="dcterms:W3CDTF">2023-03-02T16:44:20Z</dcterms:modified>
</cp:coreProperties>
</file>