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55355"/>
              </p:ext>
            </p:extLst>
          </p:nvPr>
        </p:nvGraphicFramePr>
        <p:xfrm>
          <a:off x="166654" y="1400907"/>
          <a:ext cx="9579667" cy="47268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24706"/>
                <a:gridCol w="1803686"/>
                <a:gridCol w="1724706"/>
                <a:gridCol w="1624969"/>
              </a:tblGrid>
              <a:tr h="446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28/10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29/10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31/10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01/09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9283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 FRUTAS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51030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POLENTA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SIMPLES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REPOLHO C/ TOMATE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SALADA BROCOLIS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 smtClean="0"/>
                        <a:t>ARROZ</a:t>
                      </a:r>
                      <a:r>
                        <a:rPr lang="pt-BR" sz="8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7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FAROFA DE ABOBRINHA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ACELGA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C/ MANGA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96102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PAO  CASEIRO C/ REQUEIJÃO + LEITE INTEGRAL BATIDO COM FRUTAS (MAMÃO, MAÇÃ)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TORTA DE FRANGO C/ REQUEIJÃO E LEGUMES  (TOMATE, ERVILHA, CENOURA E CEBOLA) + SUCO NATURAL DE  </a:t>
                      </a:r>
                      <a:r>
                        <a:rPr lang="pt-BR" sz="900" baseline="0" smtClean="0"/>
                        <a:t>MANGA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</a:rPr>
                        <a:t>PAOZINHO DE LEITE COM</a:t>
                      </a:r>
                      <a:r>
                        <a:rPr lang="pt-BR" sz="800" b="0" baseline="0" dirty="0" smtClean="0">
                          <a:latin typeface="+mn-lt"/>
                        </a:rPr>
                        <a:t> GELEIA  SABOR MORANGO</a:t>
                      </a:r>
                      <a:r>
                        <a:rPr lang="pt-BR" sz="800" b="1" dirty="0" smtClean="0">
                          <a:latin typeface="+mn-lt"/>
                        </a:rPr>
                        <a:t> </a:t>
                      </a:r>
                      <a:r>
                        <a:rPr lang="pt-BR" sz="800" b="0" dirty="0" smtClean="0">
                          <a:latin typeface="+mn-lt"/>
                        </a:rPr>
                        <a:t> +</a:t>
                      </a:r>
                      <a:r>
                        <a:rPr lang="pt-BR" sz="800" b="0" baseline="0" dirty="0" smtClean="0">
                          <a:latin typeface="+mn-lt"/>
                        </a:rPr>
                        <a:t>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LEITE INTEGRAL  BATIDO  COM  CACAU</a:t>
                      </a:r>
                      <a:endParaRPr lang="pt-BR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84940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BOVINA C/ CEBOLA, TOMATE, CENOURA  E CHEIRO VERDE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CARNE</a:t>
                      </a:r>
                      <a:r>
                        <a:rPr lang="pt-BR" sz="900" kern="1200" baseline="0" dirty="0" smtClean="0"/>
                        <a:t> BOVINA E   LEGUMES (BATATA, CHUCHU E ABOBRINHA)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85049" y="214295"/>
            <a:ext cx="2736304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OUTUBRO</a:t>
            </a:r>
          </a:p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1061794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371</Words>
  <Application>Microsoft Office PowerPoint</Application>
  <PresentationFormat>Papel A4 (210 x 297 mm)</PresentationFormat>
  <Paragraphs>89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296</cp:revision>
  <cp:lastPrinted>2024-10-21T18:55:49Z</cp:lastPrinted>
  <dcterms:created xsi:type="dcterms:W3CDTF">2021-09-24T14:09:26Z</dcterms:created>
  <dcterms:modified xsi:type="dcterms:W3CDTF">2024-10-22T18:17:53Z</dcterms:modified>
</cp:coreProperties>
</file>