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336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929750" cy="50368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571636"/>
                <a:gridCol w="1571636"/>
                <a:gridCol w="157163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21/08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22/08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23/08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24/08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25/08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INTEGRAL FRUTAS VERMELHAS + LEITE INTEGRAL C/ CACAU EM PÓ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MUSSARELA + BEBIDA CAPUCCINO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BOLO DE FUBÁ + LEITE INTEGRAL C/ CACAU EM PÓ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MARGARINA + BEBIDA CHOCOLATE MALTE E OVOS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LOMBO SUÍNO + LEITE INTEGRAL C/ CACAU EM PÓ ENRIQUECIDO 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MOÍDA BOVINA REFOGADA C/ TOMATE, CEBOLA, ERVILHAS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PEPINO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CUBOS COZIDA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MANDIOCA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CENOURA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OVOS MEXIDOS C/ MUSSARELA, CEBOLA, TOMATE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 C/ ABACAXI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CENOURA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STROGONOFF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CARNE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BATATA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SAUTÉ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 C/ TOMATE CEREJA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COXA E SOBRECOXA EM CUBOS REFOGADO C/ BATATA E CHEIRO VERDE 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CENOURA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CHICÓRIA C/ MANGA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FRANGO DESFIADO + SUCO DE TANGERINA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QUEIJO + BEBIDA TIPO IOGURTE MORANGO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CARNE MOÍDA + SUCO DE MARACUJÁ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SALGADO INTEGRAL + LEITE INTEGRAL C/ CACAU EM PÓ ENRIQUECIDO C/ VITAMINAS E MINERAIS + </a:t>
                      </a:r>
                      <a:r>
                        <a:rPr lang="pt-BR" sz="1250" b="1" dirty="0">
                          <a:latin typeface="+mn-lt"/>
                          <a:ea typeface="Times New Roman"/>
                          <a:cs typeface="Times New Roman"/>
                        </a:rPr>
                        <a:t>01 FRUTA</a:t>
                      </a:r>
                      <a:endParaRPr lang="pt-BR" sz="12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CANJICA DE MILHO BRANCO C/ AMENDOIM E LEITE INTEGRAL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AGOSTO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8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3396</TotalTime>
  <Words>349</Words>
  <Application>Microsoft Office PowerPoint</Application>
  <PresentationFormat>Papel A4 (210 x 297 mm)</PresentationFormat>
  <Paragraphs>82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388</cp:revision>
  <dcterms:created xsi:type="dcterms:W3CDTF">2021-09-24T12:11:45Z</dcterms:created>
  <dcterms:modified xsi:type="dcterms:W3CDTF">2023-08-17T13:05:54Z</dcterms:modified>
</cp:coreProperties>
</file>