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7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21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09/10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10/10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11/10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12/10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13/10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MILHO-VERDE + STROGONOFF DE FRANGO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BOLO DE CHOCOLATE PÃO DE MEL + LEITE INTEGRAL C/ CACAU EM PÓ ENRIQUECIDO C/ </a:t>
                      </a: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VITAMINAS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MOLHO DE CARNE MOÍDA + SUCO DE LARANJA INTEGRAL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NACIONAL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PONTO FACULTATIVO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108</Words>
  <Application>Microsoft Office PowerPoint</Application>
  <PresentationFormat>Papel A4 (210 x 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123</cp:revision>
  <dcterms:created xsi:type="dcterms:W3CDTF">2021-09-24T14:10:32Z</dcterms:created>
  <dcterms:modified xsi:type="dcterms:W3CDTF">2023-10-02T15:33:31Z</dcterms:modified>
</cp:coreProperties>
</file>