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68288"/>
              </p:ext>
            </p:extLst>
          </p:nvPr>
        </p:nvGraphicFramePr>
        <p:xfrm>
          <a:off x="523844" y="1346830"/>
          <a:ext cx="9180544" cy="48485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3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07/10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08/10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09/10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10/10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11/10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FUBÁ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64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CENOURA, CEBOLA, TOMATE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COXA E SOBRECOXA EM CUBOS REFOGADO C/ SELETA DE LEGUMES 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TOMATE CEREJA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 E AZEITONA PRETA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VINAGRETE (TOMATE PICADINHO, CEBOLA E CHEIRO VERDE)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FRANGO C/ MUSSARELA, TOMATE E ERVILHAS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MINI PÃO DE HAMBURGUER C/ PATÊ DE FRANGO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MUSSARELA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INTEGRAL DE LARANJA UHT</a:t>
                      </a: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OUTUBRO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6396</TotalTime>
  <Words>373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699</cp:revision>
  <dcterms:created xsi:type="dcterms:W3CDTF">2021-09-24T12:11:45Z</dcterms:created>
  <dcterms:modified xsi:type="dcterms:W3CDTF">2024-10-02T11:55:51Z</dcterms:modified>
</cp:coreProperties>
</file>