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76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6378"/>
          <a:ext cx="9023701" cy="47872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23/10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24/10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25/10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26/10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27/10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CHOCOLATE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PALITOS 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ABOBORA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CENOURA RALADA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COUVE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BATATA,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INTEGRAL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</a:t>
                      </a:r>
                      <a:r>
                        <a:rPr lang="pt-BR" sz="120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APERITIVO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</a:t>
                      </a:r>
                      <a:endParaRPr lang="pt-BR" sz="125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50" b="1" i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PATÊ DE FRANGO + SUCO DE MARACUJÁ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+ SUCO DE UVA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346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533</cp:revision>
  <dcterms:created xsi:type="dcterms:W3CDTF">2021-09-24T12:11:45Z</dcterms:created>
  <dcterms:modified xsi:type="dcterms:W3CDTF">2023-10-20T12:06:27Z</dcterms:modified>
</cp:coreProperties>
</file>