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954" y="15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10/08/2023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10/08/2023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10/08/2023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10/08/2023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10/08/2023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84868"/>
              </p:ext>
            </p:extLst>
          </p:nvPr>
        </p:nvGraphicFramePr>
        <p:xfrm>
          <a:off x="163168" y="1282045"/>
          <a:ext cx="9579667" cy="48542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699331"/>
                <a:gridCol w="1728192"/>
                <a:gridCol w="1693491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14/08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15/08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16/08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17/08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18/08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9766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C/ BANANA, MAMAO, MAÇA EM CUBINHOS  C/ LEITE INTEGRAL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 BANANA E MAMÃO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PAO CASEIRO  + LEITE INTEGRAL C/ CACAU + 01 FRUTA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SIMPLES COM UVA PASSA   BRANCA  + LEITE BATIDO C/ FRUTAS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CACAU/FRUTA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</a:txBody>
                  <a:tcPr marL="99059" marR="99059" marT="45719" marB="45719"/>
                </a:tc>
              </a:tr>
              <a:tr h="144629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 C/ ERVILHA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FRANGO EM CUBOS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C/  TOMATE, CEBOLA E CHEIRO VERDE.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PURE DE BATATA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BROCOLIS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FILE DE TILÁPIA </a:t>
                      </a:r>
                      <a:r>
                        <a:rPr lang="pt-BR" sz="900" baseline="0" dirty="0" smtClean="0">
                          <a:effectLst/>
                        </a:rPr>
                        <a:t> ASSADO  C/ TOMATE</a:t>
                      </a:r>
                      <a:r>
                        <a:rPr lang="pt-BR" sz="800" baseline="0" dirty="0" smtClean="0">
                          <a:effectLst/>
                        </a:rPr>
                        <a:t>, AZEITONA , PIMENTÃO VERMELHO E PIMENTÃO AMARELO</a:t>
                      </a:r>
                      <a:r>
                        <a:rPr lang="pt-BR" sz="900" baseline="0" dirty="0" smtClean="0">
                          <a:effectLst/>
                        </a:rPr>
                        <a:t> CEBOLA E CHEIRI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 COUVE REFOGADA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REPOLHO C/ CEBOLINHA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SUÍNA EM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CUBOS  ACEBOLADA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COZIDA C/ CHEIRO VERDE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PICADINHA 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FRANGO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CENOURA C/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MANGA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C/ MILHO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BOVINA EM TIRAS ACEBOLADO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LEGUMES NA MANTEIGA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8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CENOUA, BATATA,VAGEM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TOMATE C/ CEBOLA  </a:t>
                      </a:r>
                    </a:p>
                  </a:txBody>
                  <a:tcPr marL="70382" marR="70382" marT="0" marB="0"/>
                </a:tc>
              </a:tr>
              <a:tr h="87766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PAOZINHO DE </a:t>
                      </a:r>
                      <a:r>
                        <a:rPr lang="pt-BR" sz="900" b="0" baseline="0" dirty="0" smtClean="0">
                          <a:latin typeface="+mn-lt"/>
                        </a:rPr>
                        <a:t>CENOURA </a:t>
                      </a:r>
                      <a:r>
                        <a:rPr lang="pt-BR" sz="900" b="0" baseline="0" dirty="0" smtClean="0">
                          <a:latin typeface="+mn-lt"/>
                        </a:rPr>
                        <a:t>+ SUCO NATURAL DE ACEROLA 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</a:rPr>
                        <a:t>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t-BR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RECHEADO C/ LEGUMES E REQUEIJÃO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SUCO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NATURAL DE LARANJA C/ BETERRABA   + 1 FRUTA </a:t>
                      </a: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CASCA E UVA PASSA +  LEITE BATIDO C/ CACAU  + 01 FRUTA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MANGA, MAÇÃ,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</a:p>
                  </a:txBody>
                  <a:tcPr marL="99059" marR="99059" marT="45719" marB="45719"/>
                </a:tc>
              </a:tr>
              <a:tr h="90940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MOIDA C/ CEBOLA,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BETERRABA, CENOURA ESPINAFRE,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DE FRANGO , COUVE PICADINHA, TOMATE ,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BOVINA PICADINHA,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BOVINA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C/ CENOURA, TOMATE, CEBOLA, ERVILHA, E CHEIRO VERDE </a:t>
                      </a:r>
                      <a:endParaRPr lang="pt-B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AGOSTO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428</Words>
  <Application>Microsoft Office PowerPoint</Application>
  <PresentationFormat>Papel A4 (210 x 297 mm)</PresentationFormat>
  <Paragraphs>81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271</cp:revision>
  <cp:lastPrinted>2023-08-08T13:29:52Z</cp:lastPrinted>
  <dcterms:created xsi:type="dcterms:W3CDTF">2021-09-24T14:09:26Z</dcterms:created>
  <dcterms:modified xsi:type="dcterms:W3CDTF">2023-08-10T18:21:28Z</dcterms:modified>
</cp:coreProperties>
</file>