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853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31/07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02/08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03/08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04/08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 MIENRAIS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BEBIDA CHOCOLATE MALTE E OVOS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MILHO VERDE, AZEITONA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C/ CENOURA,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BETERRABA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CENOURA RALADINHA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BEBIDA TIPO IOGURTE MORANGO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</a:t>
                      </a: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FRANGO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UVA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SORTIDOS + LEITE INTEGRAL C/ CACAU EM PÓ ENRIQUECIDO C/ VITAMINAS 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FRANCES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297</Words>
  <Application>Microsoft Office PowerPoint</Application>
  <PresentationFormat>Papel A4 (210 x 297 mm)</PresentationFormat>
  <Paragraphs>73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383</cp:revision>
  <dcterms:created xsi:type="dcterms:W3CDTF">2021-09-24T12:11:45Z</dcterms:created>
  <dcterms:modified xsi:type="dcterms:W3CDTF">2023-07-28T15:40:37Z</dcterms:modified>
</cp:coreProperties>
</file>