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33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7298"/>
          <a:ext cx="9023701" cy="48577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556695"/>
                <a:gridCol w="1637146"/>
                <a:gridCol w="1669508"/>
                <a:gridCol w="1596921"/>
                <a:gridCol w="161979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04/09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05/09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06/09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07/09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08/09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LEITE INTEGRAL C/ CACAU EM PÓ ENRIQUECIDO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COCO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FACULTAIVO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ALMÔNDEGAS BOVINA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ESPINAFRE, MUSSARELA,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BATATA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SAUTÉ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PONTO FACULTAIVO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116871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SABOR NAPOLITANO 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DOCE C/ LEITE INTEGRAL ENRIQUECIDO C/ VITAMINAS E MINERAIS</a:t>
                      </a:r>
                      <a:endParaRPr lang="pt-BR" sz="125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TORTA DE FRANGO DESFIADO C/ LEGUMES (TOMATE, CENOURA,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CEBOLA E ERVILHAS) + SUCO DE MARACUJÁ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5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FACULTAIVO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4391</TotalTime>
  <Words>245</Words>
  <Application>Microsoft Office PowerPoint</Application>
  <PresentationFormat>Papel A4 (210 x 297 mm)</PresentationFormat>
  <Paragraphs>88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489</cp:revision>
  <dcterms:created xsi:type="dcterms:W3CDTF">2021-09-24T12:11:45Z</dcterms:created>
  <dcterms:modified xsi:type="dcterms:W3CDTF">2023-08-30T15:27:06Z</dcterms:modified>
</cp:coreProperties>
</file>