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49026"/>
              </p:ext>
            </p:extLst>
          </p:nvPr>
        </p:nvGraphicFramePr>
        <p:xfrm>
          <a:off x="238571" y="1153195"/>
          <a:ext cx="9395429" cy="5054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807185"/>
                <a:gridCol w="1613246"/>
                <a:gridCol w="1771130"/>
                <a:gridCol w="1584747"/>
              </a:tblGrid>
              <a:tr h="45515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18/09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22/09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7515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TÂMARA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BANANA E MAÇÃ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SUCO NATURAL DE LARANJA C/ CENOURA                  + 01 FRUTA </a:t>
                      </a:r>
                      <a:r>
                        <a:rPr lang="pt-BR" sz="9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 marL="99059" marR="99059" marT="45719" marB="45719"/>
                </a:tc>
              </a:tr>
              <a:tr h="149191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PICADO E CUBOS C/ 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CREME DE MILHO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BROCOLIS 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CENOURA, BATATA 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), CEBOLA AZEITONA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COUVE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 ERVILHA, CEBOLA, TOMATE E CHEIRO VERDE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PURÊ DE BATATA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SOJA COM : </a:t>
                      </a:r>
                      <a:r>
                        <a:rPr lang="pt-BR" sz="7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(MUSSARELA, TOMATE, AZEITONA, PIMENTÃO VERMELHO, PIMENTÃO AMARELO CEBOLA , CENOURA )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SIMPLES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* ARROZ E 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 C/ CHEIRO VERDE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10257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DE</a:t>
                      </a:r>
                      <a:r>
                        <a:rPr lang="pt-BR" sz="900" b="0" baseline="0" dirty="0" smtClean="0">
                          <a:latin typeface="+mn-lt"/>
                        </a:rPr>
                        <a:t> FRANGO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*BRIGADEIRO DE TAMARA PARA ACOMPANHAR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(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MELÃO, MAÇÃ, UVA, MAMÃO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DAMASCO E AMEIXA PRETA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91204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CENOURA, CHUCHU, ABOBRINHA,  BATATA DOCE, E CEBOLINHA </a:t>
                      </a:r>
                      <a:endParaRPr lang="pt-BR" sz="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CARNE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BOVINA TOMATE, COUVE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SETEMBRO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33948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r>
              <a:rPr lang="pt-BR" sz="1000" b="1" dirty="0">
                <a:latin typeface="+mj-lt"/>
              </a:rPr>
              <a:t>9</a:t>
            </a:r>
            <a:endParaRPr lang="pt-BR" sz="11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496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326</cp:revision>
  <cp:lastPrinted>2023-09-12T15:06:46Z</cp:lastPrinted>
  <dcterms:created xsi:type="dcterms:W3CDTF">2021-09-24T14:09:26Z</dcterms:created>
  <dcterms:modified xsi:type="dcterms:W3CDTF">2023-09-14T12:18:24Z</dcterms:modified>
</cp:coreProperties>
</file>