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3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25/10/2023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30/10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31/10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01/11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02/11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03/11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REQUEIJÃO + LEITE INTEGRAL C/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CACAU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EM PÓ ENRIQUECIDO COM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(CENOURA, TOMATE, CEBOLA, AZEITONA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115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126</cp:revision>
  <dcterms:created xsi:type="dcterms:W3CDTF">2021-09-24T14:10:32Z</dcterms:created>
  <dcterms:modified xsi:type="dcterms:W3CDTF">2023-10-25T12:09:35Z</dcterms:modified>
</cp:coreProperties>
</file>