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76" y="73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18/04/2024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13048"/>
              </p:ext>
            </p:extLst>
          </p:nvPr>
        </p:nvGraphicFramePr>
        <p:xfrm>
          <a:off x="595282" y="1357298"/>
          <a:ext cx="8929750" cy="51471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488228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22/04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23/04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24/04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25/04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26/04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INTEGRAL NATA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LOMBO SUÍNO + BEBIDA NAPOLITANO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MANTEIGA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BEBIDA COCO E ABACAXI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29799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BOVINA EM CUBOS REFOGADA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TIRAS REFOGADA C/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OMELETE C/ MUSSARELA,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BETERRABA COZIDA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FRANGO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TILÁPIA COZIDO C/ BATATA, TOMATE, AZEITONA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ABOBRINHA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CARNE MOÍDA + SUCO DE UVA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TIPO SEQUILHOS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TIPO IOGURTE MORANGO ENRIQUECIDA C/ VITAMINAS E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19200" algn="l"/>
                        </a:tabLst>
                        <a:defRPr/>
                      </a:pPr>
                      <a:r>
                        <a:rPr lang="pt-BR" sz="13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+ 01 FRUTA</a:t>
                      </a:r>
                      <a:endParaRPr lang="pt-BR" sz="13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MOLHO DE FRANGO DESFIADO + SUCO DE LARANJA C/ ACEROLA 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CANJICA DE MILHO BRANCO C/ LEITE INTEGRAL ENRIQUECIDO C/ VITAMINAS E </a:t>
                      </a:r>
                      <a:r>
                        <a:rPr lang="pt-BR" sz="1200" b="1" dirty="0" smtClean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MINERAIS</a:t>
                      </a:r>
                      <a:endParaRPr lang="pt-BR" sz="120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79177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3811</TotalTime>
  <Words>258</Words>
  <Application>Microsoft Office PowerPoint</Application>
  <PresentationFormat>Papel A4 (210 x 297 mm)</PresentationFormat>
  <Paragraphs>83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448</cp:revision>
  <dcterms:created xsi:type="dcterms:W3CDTF">2021-09-24T12:11:45Z</dcterms:created>
  <dcterms:modified xsi:type="dcterms:W3CDTF">2024-04-18T16:37:19Z</dcterms:modified>
</cp:coreProperties>
</file>