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27/04/2023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6934035"/>
              </p:ext>
            </p:extLst>
          </p:nvPr>
        </p:nvGraphicFramePr>
        <p:xfrm>
          <a:off x="122279" y="1296569"/>
          <a:ext cx="9579667" cy="4922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689935"/>
                <a:gridCol w="1788172"/>
                <a:gridCol w="1699331"/>
                <a:gridCol w="1800200"/>
                <a:gridCol w="1621483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01/05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671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BISCOITO</a:t>
                      </a:r>
                      <a:r>
                        <a:rPr lang="pt-BR" sz="900" baseline="0" dirty="0" smtClean="0"/>
                        <a:t> DE POLVILHO INTEGRAL </a:t>
                      </a:r>
                      <a:r>
                        <a:rPr lang="pt-BR" sz="900" dirty="0" smtClean="0"/>
                        <a:t>+ VITAMINA</a:t>
                      </a:r>
                      <a:r>
                        <a:rPr lang="pt-BR" sz="900" baseline="0" dirty="0" smtClean="0"/>
                        <a:t> DE FRUTAS MAMÃO BANANA,MAÇÃ</a:t>
                      </a:r>
                      <a:r>
                        <a:rPr lang="pt-BR" sz="900" dirty="0" smtClean="0"/>
                        <a:t> </a:t>
                      </a:r>
                      <a:r>
                        <a:rPr lang="pt-BR" sz="900" baseline="0" dirty="0" smtClean="0"/>
                        <a:t>+ 01 FRUTA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COM ABACATE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51671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CENOURA,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REPOLHO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 ERVILHA,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C/ TOMATE MILHO E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CHUCHU C/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SUINA EM CUBOS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MANDIOCA COZIDA COM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BETERRABA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BROCOLIS  C/ CEBOLA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83822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LEGUMES, ERVILHA, MILHO VERDE + SUCO NATURAL DE LARANJA C/ CENOURA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DAMASCO E AMEIXA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CENOURA,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000" b="0" baseline="0" smtClean="0">
                          <a:latin typeface="+mn-lt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pt-BR" sz="1000" b="0" baseline="0" smtClean="0">
                          <a:latin typeface="+mn-lt"/>
                          <a:ea typeface="Times New Roman"/>
                          <a:cs typeface="Times New Roman"/>
                        </a:rPr>
                        <a:t>FRUTA</a:t>
                      </a:r>
                      <a:endParaRPr lang="pt-BR" sz="10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* FEIJÃO OPCIONAL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MAIO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p:oleObj spid="_x0000_s1082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388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279</cp:revision>
  <cp:lastPrinted>2023-03-08T10:05:57Z</cp:lastPrinted>
  <dcterms:created xsi:type="dcterms:W3CDTF">2021-09-24T14:09:26Z</dcterms:created>
  <dcterms:modified xsi:type="dcterms:W3CDTF">2023-04-27T16:32:51Z</dcterms:modified>
</cp:coreProperties>
</file>