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906000" cy="6858000" type="A4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324" y="13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485FB-918B-4008-9A0C-CABDC9E8D0FB}" type="datetimeFigureOut">
              <a:rPr lang="pt-BR" smtClean="0"/>
              <a:pPr/>
              <a:t>12/04/2024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66AB6-713E-4D17-B11D-8575B4C4E34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1640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12/04/2024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12/04/2024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12/04/2024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12/04/2024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12/04/2024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12/04/2024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12/04/2024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12/04/2024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12/04/2024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12/04/2024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12/04/2024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8DB67-4C65-43B9-85F9-9510B3BBB743}" type="datetimeFigureOut">
              <a:rPr lang="pt-BR" smtClean="0"/>
              <a:pPr/>
              <a:t>12/04/2024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523976" y="142852"/>
            <a:ext cx="6500858" cy="1121359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250" b="1" dirty="0"/>
              <a:t>DIVISÃO DE ALIMENTAÇÃO ESCOLAR - MUNICÍPIO DE ASSIS – SP</a:t>
            </a:r>
          </a:p>
          <a:p>
            <a:pPr>
              <a:lnSpc>
                <a:spcPct val="150000"/>
              </a:lnSpc>
            </a:pPr>
            <a:r>
              <a:rPr lang="pt-BR" sz="1250" b="1" dirty="0"/>
              <a:t>PROGRAMA NACIONAL DE ALIMENTAÇÃO ESCOLAR – PNAE</a:t>
            </a:r>
          </a:p>
          <a:p>
            <a:pPr>
              <a:lnSpc>
                <a:spcPct val="150000"/>
              </a:lnSpc>
            </a:pPr>
            <a:endParaRPr lang="pt-BR" sz="1200" dirty="0"/>
          </a:p>
          <a:p>
            <a:endParaRPr lang="pt-BR" sz="12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2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0953356"/>
              </p:ext>
            </p:extLst>
          </p:nvPr>
        </p:nvGraphicFramePr>
        <p:xfrm>
          <a:off x="309530" y="1997394"/>
          <a:ext cx="9382157" cy="23917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60"/>
                <a:gridCol w="1643074"/>
                <a:gridCol w="1571636"/>
                <a:gridCol w="1571636"/>
                <a:gridCol w="1571636"/>
                <a:gridCol w="1595415"/>
              </a:tblGrid>
              <a:tr h="928694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Segunda</a:t>
                      </a:r>
                    </a:p>
                    <a:p>
                      <a:pPr algn="ctr"/>
                      <a:r>
                        <a:rPr lang="pt-BR" sz="1600" dirty="0" smtClean="0"/>
                        <a:t>15/04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Terça</a:t>
                      </a:r>
                    </a:p>
                    <a:p>
                      <a:pPr algn="ctr"/>
                      <a:r>
                        <a:rPr lang="pt-BR" sz="1600" dirty="0" smtClean="0"/>
                        <a:t>16/04</a:t>
                      </a:r>
                      <a:endParaRPr lang="pt-BR" sz="1600" dirty="0" smtClean="0"/>
                    </a:p>
                    <a:p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Quarta</a:t>
                      </a:r>
                    </a:p>
                    <a:p>
                      <a:pPr algn="ctr"/>
                      <a:r>
                        <a:rPr lang="pt-BR" sz="1600" dirty="0" smtClean="0"/>
                        <a:t>17/04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Quinta</a:t>
                      </a:r>
                    </a:p>
                    <a:p>
                      <a:pPr algn="ctr"/>
                      <a:r>
                        <a:rPr lang="pt-BR" sz="1600" dirty="0" smtClean="0"/>
                        <a:t>18/04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Sexta</a:t>
                      </a:r>
                    </a:p>
                    <a:p>
                      <a:pPr algn="ctr"/>
                      <a:r>
                        <a:rPr lang="pt-BR" sz="1600" dirty="0" smtClean="0"/>
                        <a:t>19/04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360168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LANCHE</a:t>
                      </a:r>
                      <a:r>
                        <a:rPr lang="pt-BR" sz="1400" b="1" baseline="0" dirty="0" smtClean="0"/>
                        <a:t>  DA MANHÃ/TARDE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effectLst/>
                          <a:latin typeface="Arial"/>
                          <a:ea typeface="Times New Roman"/>
                          <a:cs typeface="Architect"/>
                        </a:rPr>
                        <a:t>ARROZ C/ ERVILHAS + STROGONOFF DE CARNE</a:t>
                      </a:r>
                      <a:endParaRPr lang="pt-BR" sz="120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effectLst/>
                          <a:latin typeface="Arial"/>
                          <a:ea typeface="Times New Roman"/>
                          <a:cs typeface="Architect"/>
                        </a:rPr>
                        <a:t>PÃO DE LEITE RECHEADO C/ PRESUNTO + LEITE INTEGRAL C/ CACAU EM PÓ ENRIQUECIDO C/ VITAMINAS E MINERAIS</a:t>
                      </a:r>
                      <a:endParaRPr lang="pt-BR" sz="120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effectLst/>
                          <a:latin typeface="Arial"/>
                          <a:ea typeface="Times New Roman"/>
                          <a:cs typeface="Architect"/>
                        </a:rPr>
                        <a:t>MACARRONADA C/ MOLHO DE FRANGO EM TIRAS E LEGUMES (TOMATE, ABOBRINHA, CEBOLA, AZEITONA E CHEIRO-VERDE)</a:t>
                      </a:r>
                      <a:endParaRPr lang="pt-BR" sz="120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effectLst/>
                          <a:latin typeface="Arial"/>
                          <a:ea typeface="Times New Roman"/>
                          <a:cs typeface="Architect"/>
                        </a:rPr>
                        <a:t>PÃO DE LEITE RECHEADO C/ REQUEIJÃO + LEITE INTEGRAL C/ CACAU EM PÓ ENRIQUECIDO C/ VITAMINAS E MINERAIS</a:t>
                      </a:r>
                      <a:endParaRPr lang="pt-BR" sz="120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>
                          <a:effectLst/>
                          <a:latin typeface="Arial"/>
                          <a:ea typeface="Times New Roman"/>
                          <a:cs typeface="Architect"/>
                        </a:rPr>
                        <a:t>BISCOITO SALGADO INTEGRAL + BEBIDA NAPOLITANO ENRIQUECIDA C/ VITAMINAS E MINERAIS</a:t>
                      </a:r>
                      <a:endParaRPr lang="pt-BR" sz="1200" dirty="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5" y="142868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5" y="642934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5" y="1142998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595942" y="571480"/>
            <a:ext cx="2571768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b="1" dirty="0" smtClean="0">
                <a:solidFill>
                  <a:srgbClr val="011327"/>
                </a:solidFill>
              </a:rPr>
              <a:t>ABRIL</a:t>
            </a:r>
            <a:endParaRPr lang="pt-BR" sz="3700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238092" y="6215082"/>
            <a:ext cx="7500990" cy="28266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300" b="1" dirty="0" smtClean="0"/>
              <a:t>NUTRICIONISTA : EDUARDO PIMENTEL NICOLOSI  - CRN3:11161</a:t>
            </a:r>
            <a:endParaRPr lang="pt-BR" sz="1300" dirty="0"/>
          </a:p>
        </p:txBody>
      </p:sp>
      <p:sp>
        <p:nvSpPr>
          <p:cNvPr id="12" name="Retângulo 11"/>
          <p:cNvSpPr/>
          <p:nvPr/>
        </p:nvSpPr>
        <p:spPr>
          <a:xfrm>
            <a:off x="1523977" y="928670"/>
            <a:ext cx="1700239" cy="573458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b="1" dirty="0"/>
              <a:t>ZONA URBANA</a:t>
            </a:r>
          </a:p>
          <a:p>
            <a:pPr algn="just"/>
            <a:endParaRPr lang="pt-BR" sz="1200" b="1" dirty="0"/>
          </a:p>
        </p:txBody>
      </p:sp>
      <p:sp>
        <p:nvSpPr>
          <p:cNvPr id="14" name="Retângulo 13"/>
          <p:cNvSpPr/>
          <p:nvPr/>
        </p:nvSpPr>
        <p:spPr>
          <a:xfrm>
            <a:off x="1523977" y="1214424"/>
            <a:ext cx="2286016" cy="304154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50" b="1" dirty="0"/>
              <a:t>FAIXA ETÁRIA 4 a 11 anos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452803" y="1214424"/>
            <a:ext cx="1755012" cy="304154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50" b="1" dirty="0" smtClean="0"/>
              <a:t>PERÍODO </a:t>
            </a:r>
            <a:r>
              <a:rPr lang="pt-BR" sz="1250" b="1" dirty="0"/>
              <a:t>PARCIAL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1523977" y="714358"/>
            <a:ext cx="6700894" cy="340678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b="1" dirty="0"/>
              <a:t>CARDÁPIO: ENSINO INFANTIL -  ENSINO FUNDAMENTAL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309530" y="4643446"/>
            <a:ext cx="7500990" cy="28266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300" b="1" dirty="0" smtClean="0"/>
              <a:t>OBS. CARDÁPIO SUJEITO A ALTERAÇÃO</a:t>
            </a:r>
            <a:endParaRPr lang="pt-BR" sz="1300" dirty="0"/>
          </a:p>
        </p:txBody>
      </p:sp>
      <p:pic>
        <p:nvPicPr>
          <p:cNvPr id="1026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>
            <a:lum bright="40000"/>
          </a:blip>
          <a:srcRect/>
          <a:stretch>
            <a:fillRect/>
          </a:stretch>
        </p:blipFill>
        <p:spPr bwMode="auto">
          <a:xfrm>
            <a:off x="952472" y="5143512"/>
            <a:ext cx="2938502" cy="2088300"/>
          </a:xfrm>
          <a:prstGeom prst="rect">
            <a:avLst/>
          </a:prstGeom>
          <a:noFill/>
        </p:spPr>
      </p:pic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8239125" y="142875"/>
          <a:ext cx="11938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r:id="rId6" imgW="6373115" imgH="6190476" progId="">
                  <p:embed/>
                </p:oleObj>
              </mc:Choice>
              <mc:Fallback>
                <p:oleObj r:id="rId6" imgW="6373115" imgH="6190476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9125" y="142875"/>
                        <a:ext cx="1193800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tângulo 17"/>
          <p:cNvSpPr/>
          <p:nvPr/>
        </p:nvSpPr>
        <p:spPr>
          <a:xfrm>
            <a:off x="3809992" y="1571612"/>
            <a:ext cx="1755012" cy="327237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ctr"/>
            <a:r>
              <a:rPr lang="pt-BR" sz="1400" b="1" dirty="0" smtClean="0"/>
              <a:t>2024</a:t>
            </a:r>
            <a:endParaRPr lang="pt-BR" sz="13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50000"/>
            <a:alpha val="20000"/>
          </a:schemeClr>
        </a:solidFill>
        <a:ln>
          <a:noFill/>
        </a:ln>
      </a:spPr>
      <a:bodyPr lIns="91383" tIns="45692" rIns="91383" bIns="45692" rtlCol="0" anchor="ctr"/>
      <a:lstStyle>
        <a:defPPr>
          <a:defRPr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148</Words>
  <Application>Microsoft Office PowerPoint</Application>
  <PresentationFormat>Papel A4 (210 x 297 mm)</PresentationFormat>
  <Paragraphs>31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Barbara</cp:lastModifiedBy>
  <cp:revision>107</cp:revision>
  <dcterms:created xsi:type="dcterms:W3CDTF">2021-09-24T14:10:32Z</dcterms:created>
  <dcterms:modified xsi:type="dcterms:W3CDTF">2024-04-12T11:57:54Z</dcterms:modified>
</cp:coreProperties>
</file>