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3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54191"/>
              </p:ext>
            </p:extLst>
          </p:nvPr>
        </p:nvGraphicFramePr>
        <p:xfrm>
          <a:off x="309530" y="1997394"/>
          <a:ext cx="9382157" cy="236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1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18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17/02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18/02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19/02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20/02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21/02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STROGONOFF DE CARNE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MUSSARELA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ALMONDEGAS AO MOLHO C/ LEGUMES (TOMATE, CEBOLA, CENOURA, BATATA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CANJICA DE MILHO BRANCO REDUZIDA EM AÇÚCAR C/ AMENDOIM E LEITE INTEGRAL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 </a:t>
            </a:r>
          </a:p>
          <a:p>
            <a:r>
              <a:rPr lang="pt-BR" sz="1300" b="1" dirty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     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 ENSINO FUNDAMENTAL – MÉDIO E EJA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152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146</cp:revision>
  <dcterms:created xsi:type="dcterms:W3CDTF">2021-09-24T14:10:32Z</dcterms:created>
  <dcterms:modified xsi:type="dcterms:W3CDTF">2025-02-13T17:47:03Z</dcterms:modified>
</cp:coreProperties>
</file>