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906000" cy="6858000" type="A4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38" y="40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07C602-2DB7-487B-9781-725C009E3C1F}" type="datetimeFigureOut">
              <a:rPr lang="pt-BR" smtClean="0"/>
              <a:pPr/>
              <a:t>15/05/2024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450BC-B538-48C7-B41F-30054E0FA9C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89005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dirty="0" smtClean="0">
                <a:solidFill>
                  <a:schemeClr val="bg1"/>
                </a:solidFill>
              </a:rPr>
              <a:t>OBS. CARDÁPIO SUJEITO A ALTERAÇÃO</a:t>
            </a:r>
            <a:endParaRPr lang="pt-BR" sz="1200" dirty="0" smtClean="0">
              <a:solidFill>
                <a:schemeClr val="bg1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15/05/2024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15/05/2024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15/05/2024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15/05/2024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15/05/2024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15/05/2024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15/05/2024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15/05/2024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15/05/2024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15/05/2024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15/05/2024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42582-BB68-4BDB-9A7E-55DFB20598D6}" type="datetimeFigureOut">
              <a:rPr lang="pt-BR" smtClean="0"/>
              <a:pPr/>
              <a:t>15/05/2024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595415" y="142852"/>
            <a:ext cx="5545838" cy="713555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000" b="1" dirty="0">
                <a:latin typeface="+mj-lt"/>
              </a:rPr>
              <a:t>DIVISÃO DE ALIMENTAÇÃO ESCOLAR - MUNICÍPIO DE ASSIS – SP</a:t>
            </a:r>
          </a:p>
          <a:p>
            <a:pPr>
              <a:lnSpc>
                <a:spcPct val="150000"/>
              </a:lnSpc>
            </a:pPr>
            <a:r>
              <a:rPr lang="pt-BR" sz="1000" b="1" dirty="0">
                <a:latin typeface="+mj-lt"/>
              </a:rPr>
              <a:t>PROGRAMA NACIONAL DE ALIMENTAÇÃO ESCOLAR – </a:t>
            </a:r>
            <a:r>
              <a:rPr lang="pt-BR" sz="1000" b="1" dirty="0" smtClean="0">
                <a:latin typeface="+mj-lt"/>
              </a:rPr>
              <a:t>PNAE</a:t>
            </a:r>
            <a:endParaRPr lang="pt-BR" sz="1000" dirty="0" smtClean="0">
              <a:latin typeface="+mj-lt"/>
            </a:endParaRPr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45" y="142852"/>
            <a:ext cx="1010822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1955937"/>
              </p:ext>
            </p:extLst>
          </p:nvPr>
        </p:nvGraphicFramePr>
        <p:xfrm>
          <a:off x="166654" y="1296569"/>
          <a:ext cx="9579667" cy="493521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80546"/>
                <a:gridCol w="1721054"/>
                <a:gridCol w="1757053"/>
                <a:gridCol w="1699331"/>
                <a:gridCol w="1728192"/>
                <a:gridCol w="1693491"/>
              </a:tblGrid>
              <a:tr h="451922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Segunda</a:t>
                      </a:r>
                    </a:p>
                    <a:p>
                      <a:pPr algn="ctr"/>
                      <a:r>
                        <a:rPr lang="pt-BR" sz="1200" b="1" dirty="0" smtClean="0"/>
                        <a:t>20/05/2024</a:t>
                      </a:r>
                      <a:endParaRPr lang="pt-BR" sz="12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Terça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dirty="0" smtClean="0"/>
                        <a:t>21/05/2024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Quarta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dirty="0" smtClean="0"/>
                        <a:t>22/05/2024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Quinta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dirty="0" smtClean="0"/>
                        <a:t>23/05/2024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Sexta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dirty="0" smtClean="0"/>
                        <a:t>24/05/2024</a:t>
                      </a:r>
                    </a:p>
                  </a:txBody>
                  <a:tcPr marL="99059" marR="99059" marT="45719" marB="45719"/>
                </a:tc>
              </a:tr>
              <a:tr h="753653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CAFÉ</a:t>
                      </a:r>
                      <a:r>
                        <a:rPr lang="pt-BR" sz="1100" baseline="0" dirty="0" smtClean="0"/>
                        <a:t> DA MANHÃ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baseline="0" dirty="0" smtClean="0"/>
                        <a:t>FLOCOS  DE CEREAIS S/ AÇUCAR C/ BANANA E MAÇÃ EM CUBINHOS + LEITE INTEGRAL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               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</a:rPr>
                        <a:t>BOLO</a:t>
                      </a:r>
                      <a:r>
                        <a:rPr lang="pt-BR" sz="900" b="0" baseline="0" dirty="0" smtClean="0">
                          <a:latin typeface="+mn-lt"/>
                        </a:rPr>
                        <a:t> DE LARANJA C/ UVA PASSA + </a:t>
                      </a:r>
                      <a:r>
                        <a:rPr lang="pt-BR" sz="900" b="0" dirty="0" smtClean="0">
                          <a:latin typeface="+mn-lt"/>
                        </a:rPr>
                        <a:t>LEITE PURO OU C/ CACAU/ FRUTA +0 1 FRUTA 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PAOZINHO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DE BATATA  C/ </a:t>
                      </a:r>
                      <a:r>
                        <a:rPr lang="pt-BR" sz="9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GELEIA 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+ LEITE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BATIDO C/  CACAU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 + 0 1 FRUTA </a:t>
                      </a:r>
                      <a:endParaRPr lang="pt-BR" sz="8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</a:rPr>
                        <a:t>BOLO</a:t>
                      </a:r>
                      <a:r>
                        <a:rPr lang="pt-BR" sz="900" b="0" baseline="0" dirty="0" smtClean="0">
                          <a:latin typeface="+mn-lt"/>
                        </a:rPr>
                        <a:t> DE CHOCOLATE </a:t>
                      </a:r>
                      <a:r>
                        <a:rPr lang="pt-BR" sz="900" b="0" dirty="0" smtClean="0">
                          <a:latin typeface="+mn-lt"/>
                        </a:rPr>
                        <a:t>C/ UVA</a:t>
                      </a:r>
                      <a:r>
                        <a:rPr lang="pt-BR" sz="900" b="0" baseline="0" dirty="0" smtClean="0">
                          <a:latin typeface="+mn-lt"/>
                        </a:rPr>
                        <a:t> PASSA ESCURA </a:t>
                      </a:r>
                      <a:r>
                        <a:rPr lang="pt-BR" sz="900" b="0" dirty="0" smtClean="0">
                          <a:latin typeface="+mn-lt"/>
                        </a:rPr>
                        <a:t>+ LEITE</a:t>
                      </a:r>
                      <a:r>
                        <a:rPr lang="pt-BR" sz="900" b="0" baseline="0" dirty="0" smtClean="0">
                          <a:latin typeface="+mn-lt"/>
                        </a:rPr>
                        <a:t> INTEGRAL BATIDO C/ MAÇÃ E MAMÃO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baseline="0" dirty="0" smtClean="0">
                          <a:latin typeface="+mn-lt"/>
                        </a:rPr>
                        <a:t>+ 01 </a:t>
                      </a:r>
                      <a:r>
                        <a:rPr lang="pt-BR" sz="900" b="0" dirty="0" smtClean="0">
                          <a:latin typeface="+mn-lt"/>
                        </a:rPr>
                        <a:t>FRUTA  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800" b="0" dirty="0" smtClean="0">
                          <a:latin typeface="+mn-lt"/>
                          <a:ea typeface="Times New Roman"/>
                          <a:cs typeface="Times New Roman"/>
                        </a:rPr>
                        <a:t>PAOZINHO</a:t>
                      </a:r>
                      <a:r>
                        <a:rPr lang="pt-BR" sz="8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DE BATATA C/ REQUEIJÃO </a:t>
                      </a:r>
                      <a:r>
                        <a:rPr lang="pt-BR" sz="800" b="0" dirty="0" smtClean="0">
                          <a:latin typeface="+mn-lt"/>
                          <a:ea typeface="Times New Roman"/>
                          <a:cs typeface="Times New Roman"/>
                        </a:rPr>
                        <a:t>+ LEITE</a:t>
                      </a:r>
                      <a:r>
                        <a:rPr lang="pt-BR" sz="8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INTEGRAL C/ CACAU</a:t>
                      </a:r>
                      <a:r>
                        <a:rPr lang="pt-BR" sz="800" b="0" dirty="0" smtClean="0">
                          <a:latin typeface="+mn-lt"/>
                          <a:ea typeface="Times New Roman"/>
                          <a:cs typeface="Times New Roman"/>
                        </a:rPr>
                        <a:t> + 01 FRUTA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8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9059" marR="99059" marT="45719" marB="45719"/>
                </a:tc>
              </a:tr>
              <a:tr h="1635156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endParaRPr lang="pt-BR" sz="1100" dirty="0" smtClean="0"/>
                    </a:p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ALMOÇO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1" dirty="0" smtClean="0">
                          <a:latin typeface="+mn-lt"/>
                          <a:ea typeface="Times New Roman"/>
                          <a:cs typeface="Times New Roman"/>
                        </a:rPr>
                        <a:t>ARROZ </a:t>
                      </a:r>
                      <a:r>
                        <a:rPr lang="pt-BR" sz="9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BRANCO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FEIJÃO COMUM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9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FILE DE FRANGO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EM TIRAS  C/ GRAO DE BICO, BROCOLIS, TOMATE, CEBOLA E CHEIRO VERDE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9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POLENTA SIMPLES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SALADA DE</a:t>
                      </a:r>
                      <a:r>
                        <a:rPr lang="pt-BR" sz="900" b="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BROCOLIS C/ TOMATE</a:t>
                      </a:r>
                      <a:endParaRPr lang="pt-BR" sz="90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96997" marR="969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1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NHOQUE DE SOJA </a:t>
                      </a:r>
                      <a:r>
                        <a:rPr lang="pt-BR" sz="900" b="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COM MOLHO DE CANE MOIDA , TOMATE, </a:t>
                      </a:r>
                      <a:r>
                        <a:rPr lang="pt-BR" sz="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CEBOLA</a:t>
                      </a:r>
                      <a:r>
                        <a:rPr lang="pt-BR" sz="900" b="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, E CHEIRO VERDE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COUVE </a:t>
                      </a:r>
                      <a:r>
                        <a:rPr lang="pt-BR" sz="900" b="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REFOGADA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SALADA DE SELETA DE LEGUMES</a:t>
                      </a:r>
                      <a:r>
                        <a:rPr lang="pt-BR" sz="900" b="0" baseline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pt-BR" sz="900" b="1" baseline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(</a:t>
                      </a:r>
                      <a:r>
                        <a:rPr lang="pt-BR" sz="900" b="1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BROCOLIS, COUVE FLOR, CENOURA, VAGEM E ERVILHA)</a:t>
                      </a:r>
                      <a:endParaRPr lang="pt-BR" sz="900" b="1" baseline="0" dirty="0" smtClean="0"/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1" baseline="0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*ARROZ/FEIJÃO OPCIONAL</a:t>
                      </a:r>
                      <a:endParaRPr lang="pt-BR" sz="900" b="0" baseline="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1" dirty="0" smtClean="0"/>
                        <a:t>ARROZ BRANCO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1" dirty="0" smtClean="0"/>
                        <a:t>FEIJÃO COMUM</a:t>
                      </a:r>
                      <a:endParaRPr lang="pt-BR" sz="900" b="1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1" baseline="0" dirty="0" smtClean="0">
                          <a:effectLst/>
                        </a:rPr>
                        <a:t>PEIXE ENSOPADO </a:t>
                      </a:r>
                      <a:r>
                        <a:rPr lang="pt-BR" sz="900" baseline="0" dirty="0" smtClean="0">
                          <a:effectLst/>
                        </a:rPr>
                        <a:t>C/ LEGUMES TOMATE, CENOURA, BATATA , AZEITONA, PIMENTÃO VERMELHO E CEBOLA E CEBOLINHA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600" baseline="0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aseline="0" dirty="0" smtClean="0">
                          <a:effectLst/>
                        </a:rPr>
                        <a:t> FAROFA DE CENOURA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BR" sz="600" baseline="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aseline="0" dirty="0" smtClean="0"/>
                        <a:t>SALADA DE ALFACE PICADINHO</a:t>
                      </a: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1" dirty="0" smtClean="0"/>
                        <a:t>ARROZ BRANCO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1" dirty="0" smtClean="0"/>
                        <a:t>FEIJÃO COMUM</a:t>
                      </a:r>
                      <a:endParaRPr lang="pt-BR" sz="900" b="1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PICADINHO DE CARNE BOVINA C/ LEGUMES  BATATA, CENOURA  EM CUBINHOS  C/   CEBOLA E CHEIRO VERDE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baseline="0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aseline="0" dirty="0" smtClean="0">
                          <a:effectLst/>
                        </a:rPr>
                        <a:t> FAROFA DE </a:t>
                      </a:r>
                      <a:r>
                        <a:rPr lang="pt-BR" sz="900" baseline="0" dirty="0" smtClean="0">
                          <a:effectLst/>
                        </a:rPr>
                        <a:t>ABOBRINHA </a:t>
                      </a:r>
                      <a:endParaRPr lang="pt-BR" sz="900" baseline="0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baseline="0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SALADA DE  REPOLHO  </a:t>
                      </a:r>
                      <a:endParaRPr lang="pt-BR" sz="900" b="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800" b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MACARRONADA C/ MOLHO SIMPLES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BR" sz="800" b="1" baseline="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800" b="1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COXINHA DA ASA ASSADA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800" b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CREME DE MILHO VERDE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800" b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SALADA DE </a:t>
                      </a:r>
                      <a:r>
                        <a:rPr lang="pt-BR" sz="800" b="1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GRAO DE BICO </a:t>
                      </a:r>
                      <a:r>
                        <a:rPr lang="pt-BR" sz="800" b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C/ MUSSARELA EM CUBINHOS  TOMATE, CENOURA, AZEITONA, ERVILHA  E CEBOLA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800" b="1" baseline="0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*ARROZ/FEIJÃO OPCIONAL</a:t>
                      </a:r>
                    </a:p>
                  </a:txBody>
                  <a:tcPr marL="70382" marR="70382" marT="0" marB="0"/>
                </a:tc>
              </a:tr>
              <a:tr h="946547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LANCHE DA TARDE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9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QUIBE DE ASSADEIRA</a:t>
                      </a:r>
                      <a:r>
                        <a:rPr lang="pt-BR" sz="9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RECHEADO C/ LEGUMES E MUSSARELA</a:t>
                      </a:r>
                      <a:r>
                        <a:rPr lang="pt-BR" sz="9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+ </a:t>
                      </a:r>
                      <a:r>
                        <a:rPr lang="pt-BR" sz="9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SUCO  DE  MANGA + 0 1 FRUTA </a:t>
                      </a:r>
                      <a:endParaRPr lang="pt-BR" sz="900" b="0" baseline="-250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PAO CASEIRO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C/  GELEIA</a:t>
                      </a:r>
                      <a:r>
                        <a:rPr lang="pt-BR" sz="900" b="1" baseline="0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900" b="1" dirty="0" smtClean="0">
                          <a:latin typeface="+mn-lt"/>
                          <a:ea typeface="Times New Roman"/>
                          <a:cs typeface="Times New Roman"/>
                        </a:rPr>
                        <a:t>+ 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SUCO NATURAL DE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ACEROLA  (POLPA) 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+ 01 FRUTA 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</a:rPr>
                        <a:t> 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BOLO SIMPLES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 C/ UVA PASSA +  LEITE BATIDO C/ CACAU  + 01 FRUTA 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</a:rPr>
                        <a:t>PAOZINHO DE LEITE COM MOLHO DE CARNE MOIDA +</a:t>
                      </a:r>
                      <a:r>
                        <a:rPr lang="pt-BR" sz="900" b="0" baseline="0" dirty="0" smtClean="0">
                          <a:latin typeface="+mn-lt"/>
                        </a:rPr>
                        <a:t> </a:t>
                      </a:r>
                      <a:r>
                        <a:rPr lang="pt-BR" sz="900" b="0" dirty="0" smtClean="0">
                          <a:latin typeface="+mn-lt"/>
                        </a:rPr>
                        <a:t>SUCO</a:t>
                      </a:r>
                      <a:r>
                        <a:rPr lang="pt-BR" sz="900" b="0" baseline="0" dirty="0" smtClean="0">
                          <a:latin typeface="+mn-lt"/>
                        </a:rPr>
                        <a:t> NATURAL DE  LARANJA 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SALADA DE FRUTAS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(BANANA, MORANGO, MAÇÃ, MAMÃO</a:t>
                      </a:r>
                      <a:r>
                        <a:rPr lang="pt-BR" sz="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 </a:t>
                      </a:r>
                      <a:r>
                        <a:rPr lang="pt-BR" sz="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LARANJA) </a:t>
                      </a:r>
                      <a:r>
                        <a:rPr lang="pt-BR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AVEIA EM FLOCOS</a:t>
                      </a:r>
                      <a:endParaRPr lang="pt-BR" sz="1000" b="0" dirty="0" smtClean="0">
                        <a:latin typeface="+mn-lt"/>
                      </a:endParaRPr>
                    </a:p>
                  </a:txBody>
                  <a:tcPr marL="99059" marR="99059" marT="45719" marB="45719"/>
                </a:tc>
              </a:tr>
              <a:tr h="951422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JANTAR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SOPA DE FEIJÃO C/ MACARRÃO  CARNE BOVINA</a:t>
                      </a: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CENOURA, CHUCHU, ABOBRINHA  E CEBOLINHA </a:t>
                      </a:r>
                      <a:endParaRPr lang="pt-BR" sz="9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BR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CANJA DE ARROZ C/ CARNE DE FRANGO EM CUBINHOS, TOMATE, INHAME, ABOBRINHA, BATATA E CHEIRO VERDE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SOPA DE FUBA COM</a:t>
                      </a: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CARNE BOVINA  MOIDA, COUVE PICADINHA, TOMATE E CHEIRO VERDE 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aseline="0" dirty="0" smtClean="0"/>
                        <a:t>ARROZ BRANCO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BR" sz="900" baseline="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aseline="0" dirty="0" smtClean="0"/>
                        <a:t>STROGONOFF DE FRANGO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aseline="0" dirty="0" smtClean="0"/>
                        <a:t>+ 01 fruta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BR" sz="800" baseline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1" baseline="0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*FEIJÃO OPCIONAL</a:t>
                      </a:r>
                      <a:endParaRPr lang="pt-BR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RISOTO DE CARNE </a:t>
                      </a:r>
                      <a:r>
                        <a:rPr lang="pt-BR" sz="90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BOVINA  </a:t>
                      </a:r>
                      <a:r>
                        <a:rPr lang="pt-BR" sz="9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C/ CENOURA, TOMATE, CEBOLA, ERVILHA</a:t>
                      </a:r>
                      <a:r>
                        <a:rPr lang="pt-BR" sz="90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9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E CHEIRO VERDE</a:t>
                      </a:r>
                      <a:endParaRPr lang="pt-BR" sz="100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9535" marR="89535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5" y="142868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2" name="Retângulo 21"/>
          <p:cNvSpPr/>
          <p:nvPr/>
        </p:nvSpPr>
        <p:spPr>
          <a:xfrm>
            <a:off x="-1238285" y="642934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3" name="Retângulo 22"/>
          <p:cNvSpPr/>
          <p:nvPr/>
        </p:nvSpPr>
        <p:spPr>
          <a:xfrm>
            <a:off x="-1238285" y="1142998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4" name="Retângulo 23"/>
          <p:cNvSpPr/>
          <p:nvPr/>
        </p:nvSpPr>
        <p:spPr>
          <a:xfrm>
            <a:off x="5595947" y="214294"/>
            <a:ext cx="2470902" cy="1359886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11327"/>
                </a:solidFill>
              </a:rPr>
              <a:t>MÊS MAIO          DE 2024</a:t>
            </a:r>
          </a:p>
          <a:p>
            <a:pPr algn="ctr"/>
            <a:r>
              <a:rPr lang="pt-BR" sz="2700" b="1" dirty="0" smtClean="0">
                <a:solidFill>
                  <a:srgbClr val="011327"/>
                </a:solidFill>
              </a:rPr>
              <a:t> </a:t>
            </a:r>
            <a:endParaRPr lang="pt-BR" sz="32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166654" y="6500834"/>
            <a:ext cx="7500990" cy="236501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000" b="1" dirty="0">
                <a:latin typeface="+mj-lt"/>
              </a:rPr>
              <a:t>NUTRICIONISTA : EDUARDO PIMENTEL NICOLOSI  </a:t>
            </a:r>
            <a:r>
              <a:rPr lang="pt-BR" sz="1000" b="1" dirty="0" smtClean="0">
                <a:latin typeface="+mj-lt"/>
              </a:rPr>
              <a:t>- CRN3:11161</a:t>
            </a:r>
            <a:endParaRPr lang="pt-BR" sz="1000" dirty="0">
              <a:latin typeface="+mj-lt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666852" y="714356"/>
            <a:ext cx="1700239" cy="329097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00" b="1" dirty="0">
                <a:latin typeface="+mj-lt"/>
              </a:rPr>
              <a:t>ZONA </a:t>
            </a:r>
            <a:r>
              <a:rPr lang="pt-BR" sz="1000" b="1" dirty="0" smtClean="0">
                <a:latin typeface="+mj-lt"/>
              </a:rPr>
              <a:t>URBANA</a:t>
            </a:r>
            <a:endParaRPr lang="pt-BR" sz="1000" b="1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595415" y="1000110"/>
            <a:ext cx="1771676" cy="296459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00" b="1" dirty="0">
                <a:latin typeface="+mj-lt"/>
              </a:rPr>
              <a:t>FAIXA ETÁRIA </a:t>
            </a:r>
            <a:r>
              <a:rPr lang="pt-BR" sz="1200" b="1" dirty="0" smtClean="0">
                <a:latin typeface="+mj-lt"/>
              </a:rPr>
              <a:t>1 a 3 </a:t>
            </a:r>
            <a:r>
              <a:rPr lang="pt-BR" sz="1200" b="1" dirty="0">
                <a:latin typeface="+mj-lt"/>
              </a:rPr>
              <a:t>anos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609693" y="555873"/>
            <a:ext cx="3629066" cy="309580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50" b="1" dirty="0">
                <a:latin typeface="+mj-lt"/>
              </a:rPr>
              <a:t>CARDÁPIO: </a:t>
            </a:r>
            <a:r>
              <a:rPr lang="pt-BR" sz="1050" b="1" dirty="0" smtClean="0">
                <a:latin typeface="+mj-lt"/>
              </a:rPr>
              <a:t>CRECHE </a:t>
            </a:r>
            <a:endParaRPr lang="pt-BR" sz="1050" b="1" dirty="0">
              <a:latin typeface="+mj-lt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3452802" y="928670"/>
            <a:ext cx="1700239" cy="519597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 smtClean="0">
                <a:latin typeface="+mj-lt"/>
              </a:rPr>
              <a:t>PERIODO INTEGRAL</a:t>
            </a:r>
            <a:endParaRPr lang="pt-BR" sz="1100" b="1" dirty="0">
              <a:latin typeface="+mj-lt"/>
            </a:endParaRPr>
          </a:p>
          <a:p>
            <a:pPr algn="just"/>
            <a:endParaRPr lang="pt-BR" sz="1000" b="1" dirty="0">
              <a:latin typeface="+mj-lt"/>
            </a:endParaRPr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309662" y="6135412"/>
            <a:ext cx="1016774" cy="722588"/>
          </a:xfrm>
          <a:prstGeom prst="rect">
            <a:avLst/>
          </a:prstGeom>
          <a:noFill/>
        </p:spPr>
      </p:pic>
      <p:sp>
        <p:nvSpPr>
          <p:cNvPr id="20" name="Retângulo 19"/>
          <p:cNvSpPr/>
          <p:nvPr/>
        </p:nvSpPr>
        <p:spPr>
          <a:xfrm>
            <a:off x="6810388" y="6286520"/>
            <a:ext cx="285752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300" b="1" dirty="0" smtClean="0"/>
              <a:t>OBS. CARDÁPIO SUJEITO A ALTERAÇÃO</a:t>
            </a:r>
            <a:endParaRPr lang="pt-BR" sz="1300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5582863"/>
              </p:ext>
            </p:extLst>
          </p:nvPr>
        </p:nvGraphicFramePr>
        <p:xfrm>
          <a:off x="8409384" y="48607"/>
          <a:ext cx="1143031" cy="1094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" r:id="rId6" imgW="6373115" imgH="6190476" progId="">
                  <p:embed/>
                </p:oleObj>
              </mc:Choice>
              <mc:Fallback>
                <p:oleObj r:id="rId6" imgW="6373115" imgH="6190476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09384" y="48607"/>
                        <a:ext cx="1143031" cy="10943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1964</TotalTime>
  <Words>484</Words>
  <Application>Microsoft Office PowerPoint</Application>
  <PresentationFormat>Papel A4 (210 x 297 mm)</PresentationFormat>
  <Paragraphs>88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Win10</cp:lastModifiedBy>
  <cp:revision>289</cp:revision>
  <cp:lastPrinted>2023-08-30T17:06:13Z</cp:lastPrinted>
  <dcterms:created xsi:type="dcterms:W3CDTF">2021-09-24T14:09:26Z</dcterms:created>
  <dcterms:modified xsi:type="dcterms:W3CDTF">2024-05-15T10:01:53Z</dcterms:modified>
</cp:coreProperties>
</file>