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18799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01/07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02/07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03/07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04/07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05/07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i="0" dirty="0" smtClean="0">
                        <a:effectLst/>
                        <a:latin typeface="Arial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MUNICIPAL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CARNE MOÍDA E LEGUMES (TOMATE, CENOURA, CEBOLA, ABOBRINHA E CHEIRO-VERDE)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CARNE BOVINA EM TIRAS C/ LEGUMES (CENOURA, ABOBRINHA, TOMATE E CHEIRO-VERDE)</a:t>
                      </a:r>
                      <a:endParaRPr lang="pt-BR" sz="1200" i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LEITE INTEGRAL C/ CACAU EM PÓ ENRIQUECIDO C/ VITAMINAS E MINERAIS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2223128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PARCIAL - 2024</a:t>
            </a:r>
            <a:endParaRPr lang="pt-BR" sz="1250" b="1" dirty="0"/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146</Words>
  <Application>Microsoft Office PowerPoint</Application>
  <PresentationFormat>Papel A4 (210 x 297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157</cp:revision>
  <dcterms:created xsi:type="dcterms:W3CDTF">2021-09-24T14:10:32Z</dcterms:created>
  <dcterms:modified xsi:type="dcterms:W3CDTF">2024-06-26T12:14:05Z</dcterms:modified>
</cp:coreProperties>
</file>