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32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32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16/10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17/10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18/10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19/10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20/10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POLENTA C/ MOLHO DE CARNE MOÍDA E LEGUMES (TOMATE, CENOURA, CEBOLA, AZEITONA E CHEIRO-VERDE)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PRESUNTO + SUCO DE UVA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PICADINHA, CENOURA, ABÓBORA, CEBOLA E CHEIRO-VERDE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MARGARINA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CANJICA DE MILHO BRANCO C/ AMENDOIM E LEITE INTEGRAL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149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124</cp:revision>
  <dcterms:created xsi:type="dcterms:W3CDTF">2021-09-24T14:10:32Z</dcterms:created>
  <dcterms:modified xsi:type="dcterms:W3CDTF">2023-10-10T14:10:27Z</dcterms:modified>
</cp:coreProperties>
</file>