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6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27/02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28/02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01/03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02/03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03/03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BISCOITO INTEGRAL CACAU + BEBIDA LÁCTEA SABOR CAPUCCINO ENRIQUECIDA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FRANGO EM TIRAS AO MOLHO C/ TOMATE, CENOURA, BATATA, CEBOLA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ATUM + SUCO DE UVA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CENOURA + STROGONOFF DE CARNE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85776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139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44</cp:revision>
  <dcterms:created xsi:type="dcterms:W3CDTF">2021-09-24T14:10:32Z</dcterms:created>
  <dcterms:modified xsi:type="dcterms:W3CDTF">2023-02-23T14:22:55Z</dcterms:modified>
</cp:coreProperties>
</file>