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2" y="18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29/11/2023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29/11/2023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29/11/2023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29/11/2023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29/11/2023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29/11/2023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29/11/2023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29/11/2023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29/11/2023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29/11/2023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29/11/2023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29/11/2023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29/11/2023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765418"/>
              </p:ext>
            </p:extLst>
          </p:nvPr>
        </p:nvGraphicFramePr>
        <p:xfrm>
          <a:off x="88241" y="1289716"/>
          <a:ext cx="9579667" cy="47091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21054"/>
                <a:gridCol w="1731111"/>
                <a:gridCol w="1725273"/>
                <a:gridCol w="1728192"/>
                <a:gridCol w="1693491"/>
              </a:tblGrid>
              <a:tr h="44598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04/12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05/12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06/12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07/12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08/12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811138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FLOCOS DE MILHO S/ AÇUCAR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C/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BANANA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PICADINHA  + LEITE INTEGRAL C/ CACAU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COM MANTEIGA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 VITAMINA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DE FRUTAS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(MAÇÃ E BANANA)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</a:t>
                      </a:r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DE MAÇÃ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CASCA E UVA PASSA +  LEITE BATIDO C/ CACAU + 01 FRUTA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BATATA C/ GELEIA  +  LEITE BATIDO C/  FRUTAS + 01 FRUTA </a:t>
                      </a: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 CENOURA  +  LEITE BATIDO C/  FRUTAS + 01 FRUTA </a:t>
                      </a: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t-BR" sz="900" b="1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1447012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FILE DE FRANGO EM BIFE  C/ BROCOLIS, TOMATE, CEBOLA E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PURE DE BATATA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CHUCHU C/ CEBOLA </a:t>
                      </a:r>
                      <a:endParaRPr lang="pt-BR" sz="9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CARNE BOVINA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REFOGADA C/ BATATA, CENOURA, CEBOLA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POLENTA SIMPLES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SALADA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DE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BROCOLIS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C/ CEBOLA</a:t>
                      </a: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C/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ERVILHA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 C/ BETERRABA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AO MOLHO C/ TOMATE, CEBOLA, GRAO DE BICO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FAROFA DE COUVE 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REPOLHO C/  TOMATE 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PRETO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CARNE SUÍNA EM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CUBOS  ACEBOLADA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LEGUMES NA MANTEIGA</a:t>
                      </a: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TOMATE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CEBOLA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 smtClean="0"/>
                        <a:t>ARROZ</a:t>
                      </a:r>
                      <a:r>
                        <a:rPr lang="pt-BR" sz="900" baseline="0" dirty="0" smtClean="0"/>
                        <a:t>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STROGONOFF DE FRANGO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FAROFA DE CENOURA  C/ ERVILHA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aseline="0" dirty="0" smtClean="0"/>
                        <a:t>SALADA DE  REPOLHO C/ CEBOLINHA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OPCIONAL</a:t>
                      </a:r>
                      <a:endParaRPr lang="pt-BR" sz="9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70382" marR="70382" marT="0" marB="0"/>
                </a:tc>
              </a:tr>
              <a:tr h="777836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REQUEIJÃO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LEITE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FRUTAS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SIMPLES C/ COCO  UVA PASSA + SUCO NATURAL DE LARANJA C/ CENOURA                  + 01 FRUTA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FRUTAS PICADAS C/ AVEIA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(MAMAO,MAÇÃ,BANANA)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LEITE INTEGRAL C/ CACAU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PAOZINHO DE LEITE COM MOLHO DE CARNE MOIDA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SUCO</a:t>
                      </a:r>
                      <a:r>
                        <a:rPr lang="pt-BR" sz="900" b="0" baseline="0" dirty="0" smtClean="0">
                          <a:latin typeface="+mn-lt"/>
                        </a:rPr>
                        <a:t> NATURAL DE  </a:t>
                      </a:r>
                      <a:r>
                        <a:rPr lang="pt-BR" sz="900" b="0" baseline="0" dirty="0" smtClean="0">
                          <a:latin typeface="+mn-lt"/>
                        </a:rPr>
                        <a:t>LARANJA C/ DAMASCO</a:t>
                      </a:r>
                      <a:endParaRPr lang="pt-BR" sz="900" b="0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C/ AVEIA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BANANA, MELAO, MAÇÃ, UVA, MAMÃO</a:t>
                      </a:r>
                      <a:r>
                        <a:rPr lang="pt-BR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DAMASCO E AMEIXA PRETA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9059" marR="99059" marT="45719" marB="45719"/>
                </a:tc>
              </a:tr>
              <a:tr h="886274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STROGONOFF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 CARNE BOVINA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MACARRÃO  CARNE BOVINA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CENOURA, CHUCHU,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ABOBRINHA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CEBOLINHA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RISOTO DE CARNE 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BOVINA 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C/ CENOURA, TOMATE, CEBOLA, ERVILHA, E CHEIRO VERDE</a:t>
                      </a:r>
                      <a:endParaRPr lang="pt-BR" sz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FUBÁ C/ CARNE BOVINA, COUVE 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ESPINAFRE , CENOURA RALADA , TOMATE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MOLHO DE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CARNE MOIDA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C/ CEBOLA, TOMATE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298330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11327"/>
                </a:solidFill>
              </a:rPr>
              <a:t>MÊS</a:t>
            </a:r>
            <a:r>
              <a:rPr lang="pt-BR" sz="2800" b="1" dirty="0" smtClean="0">
                <a:solidFill>
                  <a:srgbClr val="011327"/>
                </a:solidFill>
              </a:rPr>
              <a:t> </a:t>
            </a:r>
            <a:r>
              <a:rPr lang="pt-BR" sz="2400" b="1" dirty="0" smtClean="0">
                <a:solidFill>
                  <a:srgbClr val="011327"/>
                </a:solidFill>
              </a:rPr>
              <a:t>DE DEZEMBRO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440</Words>
  <Application>Microsoft Office PowerPoint</Application>
  <PresentationFormat>Papel A4 (210 x 297 mm)</PresentationFormat>
  <Paragraphs>86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287</cp:revision>
  <cp:lastPrinted>2023-11-28T17:34:50Z</cp:lastPrinted>
  <dcterms:created xsi:type="dcterms:W3CDTF">2021-09-24T14:09:26Z</dcterms:created>
  <dcterms:modified xsi:type="dcterms:W3CDTF">2023-11-29T09:03:08Z</dcterms:modified>
</cp:coreProperties>
</file>