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30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57664"/>
              </p:ext>
            </p:extLst>
          </p:nvPr>
        </p:nvGraphicFramePr>
        <p:xfrm>
          <a:off x="595282" y="1357298"/>
          <a:ext cx="9038238" cy="47247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584176"/>
                <a:gridCol w="158417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22/07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23/07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24/07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25/07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26/07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6302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ENRIQUECIDO C/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VITAMINAS E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PÃO DE LEITE RECHEADO C/ MANTEIGA + BEBIDA MOCACCINO ENRIQUECIDA C/ </a:t>
                      </a:r>
                      <a:r>
                        <a:rPr lang="pt-BR" sz="1200" b="1" i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VITAMINAS </a:t>
                      </a: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 MINERAIS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PÃO DE LEITE RECHEADO C/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PRESUNTO +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LEITE INTEGRAL C/ CACAU EM PÓ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ENRIQUECIDO C/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VITAMINAS E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819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CARNE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COZIDA C/ BATATA E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ERVILHAS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LARANJA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PÃO DE LEITE RECHEADO C/ PATÊ DE ATUM + SUCO DE UVA C/ MAÇA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ACEROLA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JULHO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99020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 - 2024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7" y="636719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178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467</cp:revision>
  <dcterms:created xsi:type="dcterms:W3CDTF">2021-09-24T12:11:45Z</dcterms:created>
  <dcterms:modified xsi:type="dcterms:W3CDTF">2024-07-17T12:38:53Z</dcterms:modified>
</cp:coreProperties>
</file>