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8173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18/09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19/09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20/09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21/09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22/09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APERITIVO + BEBIDA LACTEA CAPUCCINO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CHOCOLATE + BEBIDA LACTEA NAPOLITANO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ERVILHAS,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MANDIOCA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COXA E SOBRECOXA EM CUBOS REFOGADO C/ BRÓCOLIS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FOLHAS (ALFACE, COUVE E ESCAROLA)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TANGERINA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TIPO SEQUILHOS + BEBIDA CHOCOLATE MALTE E OVOS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VITAMINAS E MINERAIS +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PATÊ DE ATUM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339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394</cp:revision>
  <dcterms:created xsi:type="dcterms:W3CDTF">2021-09-24T12:11:45Z</dcterms:created>
  <dcterms:modified xsi:type="dcterms:W3CDTF">2023-09-14T12:26:17Z</dcterms:modified>
</cp:coreProperties>
</file>