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912" y="5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34192"/>
              </p:ext>
            </p:extLst>
          </p:nvPr>
        </p:nvGraphicFramePr>
        <p:xfrm>
          <a:off x="309530" y="1934506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11/03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 BISCOITO INTEGRAL NATA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(CENOURA, ABOBRINHA, TOMATE, ESPINAFRE E CHEIRO 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SUCO DE UVA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EM TIRAS, BATATA, ABÓBORA, COUVE E CHEIRO-VERDE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107</cp:revision>
  <dcterms:created xsi:type="dcterms:W3CDTF">2021-09-24T14:10:32Z</dcterms:created>
  <dcterms:modified xsi:type="dcterms:W3CDTF">2025-03-06T13:07:42Z</dcterms:modified>
</cp:coreProperties>
</file>