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9225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03/07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04/07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05/07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06/07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07/07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TIPO SEQUILHOS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LOMBO SUÍNO + BEBIDA CAPUCCINO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COCO + LEITE INTEGRAL C/ CACAU EM PÓ ENRIQUECIDO C/ VITAMINAS E MINERAIS 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MANTEIGA + BEBIDA CHOCOLATE MALTE E OVOS ENRIQUECIDA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EMPANADO DE FRANGO C/ 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VINAGRETE (TOMATE PICADINHO, CEBOLA E CHEIRO VERDE)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LEGUMES (BATATA, CENOURA, ERVILHAS E CEBOLA)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TOMATE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RALADA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PAO DE LEITE RECHEADO C/ MOLHO DE CARNE MOÍDA + SUCO DE TANGERINA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BEBIDA IOGURTE MORANGO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ATUM + SUCO DE LARANJA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ARROZ DOCE C/ COCO RALADO E LEITE INTEGRAL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UVA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JULHO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35795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</TotalTime>
  <Words>336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379</cp:revision>
  <dcterms:created xsi:type="dcterms:W3CDTF">2021-09-24T12:11:45Z</dcterms:created>
  <dcterms:modified xsi:type="dcterms:W3CDTF">2023-06-29T15:50:44Z</dcterms:modified>
</cp:coreProperties>
</file>