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26" y="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23/02/2023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56429"/>
              </p:ext>
            </p:extLst>
          </p:nvPr>
        </p:nvGraphicFramePr>
        <p:xfrm>
          <a:off x="163168" y="1282045"/>
          <a:ext cx="9579667" cy="4861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27/02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28/02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2566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INTEGRAL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 CENOURA COM  UVA PASSA  +</a:t>
                      </a:r>
                      <a:r>
                        <a:rPr lang="pt-BR" sz="900" b="0" dirty="0" smtClean="0">
                          <a:latin typeface="+mn-lt"/>
                        </a:rPr>
                        <a:t> LEITE PURO OU C/ CACAU/ FRUTA +0 1 FRUTA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CACAU C/ UVA PASSA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SUCO  SABOR GOIABA (POLPA )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POLPA DE MORANGO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</a:tr>
              <a:tr h="149543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C/ CEBOLA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CUBOS ACEBOLADA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C/ ERVILHA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REPOLHO C/ CEBOLA</a:t>
                      </a:r>
                      <a:endParaRPr lang="pt-BR" sz="900" b="1" baseline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PURE DE BATATA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GRAO DE BICO C/TOMATE, CENOURA, AZEITONA CEBOLA E CEBOLINHA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DE PANELA C/  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, TOMATE 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C/ 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TIRAS C/ BATATA, CENOURA, TOMATE, GRAO DE BICO,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 SIMPLES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CEREJA  C/ CEBOLA </a:t>
                      </a:r>
                    </a:p>
                  </a:txBody>
                  <a:tcPr marL="70382" marR="70382" marT="0" marB="0"/>
                </a:tc>
              </a:tr>
              <a:tr h="69335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QUIBE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ASSADEIRA RECHEADO C/ LEGUMES  E REQUEIJÃO + SUCO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TORTA DE ESPINAFRE C/ CARNE MOIDA 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SUCO NATURAL LARANJA C/ CENORA + 01 FRUTA 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FRUTAS PICADAS C/ AVEIA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(MAMAO,MAÇÃ,BANANA)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LEITE INTEGRAL C/ CACAU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C/ LEITE INTEGRAL  BATIDO C/ CACAU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 MAÇÃ, MELAO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 E MAMÃO, UVA )</a:t>
                      </a: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C/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MOIDA, COUVE PICADINHA, TOMATE ,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</a:t>
                      </a:r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 ESPINAFRE, ABOBRINHA , CHUCHU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10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pt-BR" sz="1000" baseline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CARNE MOIDA </a:t>
                      </a:r>
                      <a:r>
                        <a:rPr lang="pt-BR" sz="10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 </a:t>
                      </a: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FEVEREIRO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465</Words>
  <Application>Microsoft Office PowerPoint</Application>
  <PresentationFormat>Papel A4 (210 x 297 mm)</PresentationFormat>
  <Paragraphs>75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251</cp:revision>
  <cp:lastPrinted>2023-02-23T11:58:52Z</cp:lastPrinted>
  <dcterms:created xsi:type="dcterms:W3CDTF">2021-09-24T14:09:26Z</dcterms:created>
  <dcterms:modified xsi:type="dcterms:W3CDTF">2023-02-23T18:02:08Z</dcterms:modified>
</cp:coreProperties>
</file>