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48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23/06/2023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23/06/2023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23/06/2023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23/06/2023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23/06/2023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23/06/2023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23/06/2023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23/06/2023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23/06/2023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23/06/2023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23/06/2023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23/06/2023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23/06/2023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23/06/2023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595282" y="1357298"/>
          <a:ext cx="8929750" cy="491690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8694"/>
                <a:gridCol w="1571636"/>
                <a:gridCol w="1714512"/>
                <a:gridCol w="1571636"/>
                <a:gridCol w="1571636"/>
                <a:gridCol w="1571636"/>
              </a:tblGrid>
              <a:tr h="50006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26/06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27/06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28/06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29/06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30/06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8220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Times New Roman"/>
                        </a:rPr>
                        <a:t>BISCOITO SALGADO INTEGRAL + BEBIDA LÁCTEA SABOR CHOCOLATE ENRIQUECIDA C/ VITAMINAS E MINERAIS</a:t>
                      </a:r>
                      <a:endParaRPr lang="pt-BR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Times New Roman"/>
                        </a:rPr>
                        <a:t>PÃO DE LEITE RECHEADO C/ PRESUNTO + LEITE INTEGRAL C/ CACAU EM PÓ ENRIQUECIDO C/ VITAMINAS E MINERAIS</a:t>
                      </a:r>
                      <a:endParaRPr lang="pt-BR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REQUEIJÃO + LEITE INTEGRAL C/ CACAU EM PÓ ENRIQUECIDO C/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VITAMINAS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Times New Roman"/>
                        </a:rPr>
                        <a:t>BOLO DE FUBÁ + BEBIDA LÁCTEA SABOR CAPUCCINO ENRIQUECIDA C/ VITAMINAS E MINERAIS</a:t>
                      </a:r>
                      <a:endParaRPr lang="pt-BR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MANTEIGA + LEITE INTEGRAL C/ CACAU EM PÓ ENRIQUECIDO C/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VITAMINAS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204106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 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ALMÔNDEGAS BOVINA COZIDA C/ CENOURA, TOMATE 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ERVILHAS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POLENTA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SIMPLES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TOMATE C/ CEBOLA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PRETO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SUÍNA EM CUBOS COZIDA C/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CENOURA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CREME DE MILHO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PEPINO C/ CHEIRO VERDE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OMELETE C/ PRESUNTO, TOMATE E CHEIRO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ABOBRINHA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1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ALFACE C/ TOMATE CEREJA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BOVINA EM CUBOS REFOGADA C/ CEBOLA, PIMENTÃO AMARELO E CHEIRO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7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FAROFA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ERVILHAS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8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ACELGA C/ ABACAXI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C/ MILHO VERDE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FILÉ DE FRANGO EM TIRAS C/ CENOURA, TOMATE 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CEBOLA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CHUCHU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CHICÓRIA C/ MANGA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931136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Times New Roman"/>
                        </a:rPr>
                        <a:t>PAO DE LEITE RECHEADO C/ MOLHO DE FRANGO DESFIADO + SUCO DE TANGERINA</a:t>
                      </a:r>
                      <a:endParaRPr lang="pt-BR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Times New Roman"/>
                        </a:rPr>
                        <a:t>PÃO DE QUEIJO + BEBIDA TIPO IOGURTE SALADA DE FRUTAS ENRIQUECIDA C/ VITAMINAS E MINERAIS</a:t>
                      </a:r>
                      <a:endParaRPr lang="pt-BR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BISCOITO INTEGRAL CACAU + BEBIDA LACTEA MARACUJÁ ENRIQUECIDA </a:t>
                      </a:r>
                      <a:endParaRPr lang="pt-BR" sz="12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50" b="1" dirty="0" smtClean="0">
                          <a:latin typeface="+mn-lt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pt-BR" sz="1250" b="1" dirty="0">
                          <a:latin typeface="+mn-lt"/>
                          <a:ea typeface="Times New Roman"/>
                          <a:cs typeface="Times New Roman"/>
                        </a:rPr>
                        <a:t>01 FRUTA</a:t>
                      </a:r>
                      <a:endParaRPr lang="pt-BR" sz="12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Times New Roman"/>
                        </a:rPr>
                        <a:t>PÃO DE LEITE RECHEADO C/ PATÊ DE FRANGO + SUCO DE UVA</a:t>
                      </a:r>
                      <a:endParaRPr lang="pt-BR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FRANCÊS RECHEADO C/ MOLHO DE CARNE MOÍDA + SUCO DE LARANJA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JUNHO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500834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04 a 17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573883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INFANTIL E FUNDAMENTAL</a:t>
            </a:r>
          </a:p>
          <a:p>
            <a:pPr algn="just">
              <a:lnSpc>
                <a:spcPct val="150000"/>
              </a:lnSpc>
            </a:pP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810388" y="6357958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p:oleObj spid="_x0000_s1027" r:id="rId6" imgW="6373115" imgH="61904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3340</TotalTime>
  <Words>343</Words>
  <Application>Microsoft Office PowerPoint</Application>
  <PresentationFormat>Papel A4 (210 x 297 mm)</PresentationFormat>
  <Paragraphs>83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377</cp:revision>
  <dcterms:created xsi:type="dcterms:W3CDTF">2021-09-24T12:11:45Z</dcterms:created>
  <dcterms:modified xsi:type="dcterms:W3CDTF">2023-06-23T11:06:54Z</dcterms:modified>
</cp:coreProperties>
</file>