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62" y="18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03/08/2023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03/08/2023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03/08/2023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03/08/2023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03/08/2023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03/08/2023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03/08/2023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03/08/2023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03/08/2023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03/08/2023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03/08/2023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03/08/2023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03/08/2023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95415" y="142852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304051"/>
              </p:ext>
            </p:extLst>
          </p:nvPr>
        </p:nvGraphicFramePr>
        <p:xfrm>
          <a:off x="122279" y="1296569"/>
          <a:ext cx="9579667" cy="49533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689935"/>
                <a:gridCol w="1788172"/>
                <a:gridCol w="1699331"/>
                <a:gridCol w="1800200"/>
                <a:gridCol w="1621483"/>
              </a:tblGrid>
              <a:tr h="45192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07/08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08/08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09/08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10/08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11/08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739129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FLOCOS DE CEREAIS S/ AÇUCAR   C/ MAMÃO E BANANA + LEITE INTEGRAL + 01 FRUTA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 CASEIRO COM MANTEIGA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VITAMINA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FRUTA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S +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01  FRUTA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BOLO SIMPLES  S/ AÇUCAR COM UVA PASSA  BRANCA  + LEITE BATIDO C/ CACAU  EM PÓ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CEBOLA 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CACAU/FRUTA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smtClean="0">
                          <a:latin typeface="+mn-lt"/>
                          <a:ea typeface="Times New Roman"/>
                          <a:cs typeface="Times New Roman"/>
                        </a:rPr>
                        <a:t>01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BOLO DE MAÇÃ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E BANANA C/ UVA PASSA +  LEITE BATIDO C/  MAMÃO + 01 FRUTA </a:t>
                      </a:r>
                    </a:p>
                  </a:txBody>
                  <a:tcPr marL="99059" marR="99059" marT="45719" marB="45719"/>
                </a:tc>
              </a:tr>
              <a:tr h="1516711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SOPA DE MACARRÃO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 FEIJÃO </a:t>
                      </a:r>
                      <a:r>
                        <a:rPr lang="pt-B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CARNE BOVINA</a:t>
                      </a:r>
                      <a:r>
                        <a:rPr lang="pt-BR" sz="1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MOIDA</a:t>
                      </a:r>
                      <a:r>
                        <a:rPr lang="pt-B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CENOURA, VAGEM, CHUCHU, REPOLHO, ABOBRINHA, TOMATE E CHEIRO VERDE.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 ARROZ OPCIONAL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ARROZ BRANCO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 FEIJÃO COMUM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6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FILE DE </a:t>
                      </a:r>
                      <a:r>
                        <a:rPr lang="pt-BR" sz="900" b="1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FRANGO EM </a:t>
                      </a:r>
                      <a:r>
                        <a:rPr lang="pt-BR" sz="900" b="1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CUBINHOS</a:t>
                      </a:r>
                      <a:r>
                        <a:rPr lang="pt-BR" sz="900" b="1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C/ BATATA, CENOURA, TOMATE, CEBOLA E CHEIRO VERDE.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POLENTA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SIMPLES </a:t>
                      </a: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REPOLHO  COM CENOURA RALADA </a:t>
                      </a:r>
                      <a:endParaRPr lang="pt-BR" sz="8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CARNE DE </a:t>
                      </a: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PANELA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C/  BATATA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, CENOURA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TOMATE , CEBOLA E SALSA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COUVE REFOGADA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 BETERRABA  C / CEBOLA 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C/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ERVILHA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 C/ BETERRABA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COXINHA DA ASA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NO MOLHO C/ TOMATE, CEBOLA, GRAO DE BICO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CREME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MILHO VERDE 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ALFACE C/  TOMATE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STROGONOFF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CARNE BOVINA  </a:t>
                      </a: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(PATINHO)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FAROFA DE ABOBRINHA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ACELGA C/ MANGA  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0382" marR="70382" marT="0" marB="0"/>
                </a:tc>
              </a:tr>
              <a:tr h="838222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 CASEIRO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 GELEIA</a:t>
                      </a: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SUCO NATURAL DE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MANGA (POLPA)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MINGAU DE AVEIA  C/ LEITE INTEGRAL + BANANA PICADA 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  <a:r>
                        <a:rPr lang="pt-BR" sz="9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PAOZINHO DE LEITE COM MOLHO DE FRANGO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DESFIADO</a:t>
                      </a:r>
                      <a:r>
                        <a:rPr lang="pt-BR" sz="900" b="0" dirty="0" smtClean="0">
                          <a:latin typeface="+mn-lt"/>
                        </a:rPr>
                        <a:t> 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1" dirty="0" smtClean="0">
                          <a:latin typeface="+mn-lt"/>
                        </a:rPr>
                        <a:t>SUCO</a:t>
                      </a:r>
                      <a:r>
                        <a:rPr lang="pt-BR" sz="900" b="1" baseline="0" dirty="0" smtClean="0">
                          <a:latin typeface="+mn-lt"/>
                        </a:rPr>
                        <a:t> NATURAL DE LARANJA C/ CENOURA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TORTA DE SARDINHA  C/ LEGUMES, TOMATE, ERVILHA E CEBOLINHA + SUCO NATURAL DE  LARANJA C/ CENOURA + 01 FRUTA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</a:t>
                      </a:r>
                      <a:r>
                        <a:rPr lang="pt-BR" sz="105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pt-BR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BANANA, MAÇÃ, MAMÃO, MELÃO,</a:t>
                      </a:r>
                      <a:r>
                        <a:rPr lang="pt-BR" sz="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UVA, </a:t>
                      </a:r>
                      <a:r>
                        <a:rPr lang="pt-BR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LARANJA, DAMASCO E TAMARA SECAS PICADINHA</a:t>
                      </a:r>
                      <a:r>
                        <a:rPr lang="pt-BR" sz="800" b="0" dirty="0" smtClean="0">
                          <a:latin typeface="+mn-lt"/>
                        </a:rPr>
                        <a:t> ) + AVEIA </a:t>
                      </a:r>
                    </a:p>
                  </a:txBody>
                  <a:tcPr marL="99059" marR="99059" marT="45719" marB="45719"/>
                </a:tc>
              </a:tr>
              <a:tr h="1095449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RISOTO DE CARNE 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DE FRANGO 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C/ CENOURA, TOMATE, CEBOLA, ERVILHA, E CHEIRO VERDE </a:t>
                      </a:r>
                      <a:endParaRPr lang="pt-BR" sz="10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FUBA COM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CARNE BOVINA, COUVE PICADINHA, TOMATE E CHEIRO VERDE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CANJA DE ARROZ C/ CARNE DE FRANGO EM CUBINHOS, TOMATE, CHUCHU, ABOBRINHA, BATATA E CHEIRO VERDE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MACARRONADA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 MOLHO DE CARNE MOIDA C/ CEBOLA, TOMATE, CENOURA  E CHEIRO VERDE 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SOPA DE LEGUMES C/ CARNE BOVINA, BATATA DOCE, CENOURA ESPINAFRE, ABOBRINHA , CHUCHU , TOMATE E CHEIRO VERDE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359886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11327"/>
                </a:solidFill>
              </a:rPr>
              <a:t>MÊS DE AGOSTO 2023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928670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09662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24" y="71414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24" y="71414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1984</TotalTime>
  <Words>476</Words>
  <Application>Microsoft Office PowerPoint</Application>
  <PresentationFormat>Papel A4 (210 x 297 mm)</PresentationFormat>
  <Paragraphs>77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294</cp:revision>
  <cp:lastPrinted>2023-08-01T13:02:27Z</cp:lastPrinted>
  <dcterms:created xsi:type="dcterms:W3CDTF">2021-09-24T14:09:26Z</dcterms:created>
  <dcterms:modified xsi:type="dcterms:W3CDTF">2023-08-03T14:03:44Z</dcterms:modified>
</cp:coreProperties>
</file>