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12/05/2023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12/05/2023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1997394"/>
          <a:ext cx="9382157" cy="2431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15/05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16/05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17/05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18/05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19/05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716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BISCOITO INTEGRAL FRUTAS VERMELHAS + BEBIDA LÁCTEA CAPUCCINO ENRIQUECIDA C/ VITAMINAS E MINERAIS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PÃO DE LEITE RECHEADO C/ LOMBO SUÍNO + SUCO DE UVA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ARROZ BRANCO + FEIJÃO PRETO C/ CARNE PICADA, BATATA, ABÓBORA, COUVE PICADINHA E CHEIRO-VERDE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MARGARINA + LEITE INTEGRAL C/ CACAU EM PÓ ENRIQUECIDO C/ VITAMINAS E MINERAIS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ARROZ C/ ERVILHAS + STROGONOFF DE FRANGO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MAIO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136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100</cp:revision>
  <dcterms:created xsi:type="dcterms:W3CDTF">2021-09-24T14:10:32Z</dcterms:created>
  <dcterms:modified xsi:type="dcterms:W3CDTF">2023-05-12T12:25:50Z</dcterms:modified>
</cp:coreProperties>
</file>