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15/08/2024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535202"/>
              </p:ext>
            </p:extLst>
          </p:nvPr>
        </p:nvGraphicFramePr>
        <p:xfrm>
          <a:off x="309530" y="1997394"/>
          <a:ext cx="9382157" cy="2506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19/08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20/08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21/08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22/08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23/08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MACARRONADA C/ MOLHO DE CARNE MOÍDA E LEGUMES (TOMATE, CENOURA, ERVILHA, CEBOLA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PATÊ DE ATUM + SUCO DE LARANJA C/ ACEROLA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POLENTA C/ MOLHO DE FRANGO EM TIRAS E LEGUMES (CENOURA, ABOBRINHA, TOMATE, ERVILHA, CEBOLA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REQUEIJÃO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BRANCO + FEIJÃO COMUM C/ CARNE BOVINA EM CUBOS, BATATA, CENOURA, COUVE E CHEIRO-VERDE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>
                <a:solidFill>
                  <a:srgbClr val="011327"/>
                </a:solidFill>
              </a:rPr>
              <a:t>AGOSTO</a:t>
            </a:r>
            <a:endParaRPr lang="pt-BR" sz="3700" b="1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2223128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 - 2024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170</Words>
  <Application>Microsoft Office PowerPoint</Application>
  <PresentationFormat>Papel A4 (210 x 297 mm)</PresentationFormat>
  <Paragraphs>30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162</cp:revision>
  <dcterms:created xsi:type="dcterms:W3CDTF">2021-09-24T14:10:32Z</dcterms:created>
  <dcterms:modified xsi:type="dcterms:W3CDTF">2024-08-15T14:19:11Z</dcterms:modified>
</cp:coreProperties>
</file>