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95684"/>
              </p:ext>
            </p:extLst>
          </p:nvPr>
        </p:nvGraphicFramePr>
        <p:xfrm>
          <a:off x="595282" y="1357298"/>
          <a:ext cx="8929750" cy="51358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488228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15/04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16/04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17/04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18/04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19/04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FLOCOS DE CEREAIS TIPO SUCRILHOS SEM AÇÚCAR + BEBIDA TIPO IOGURTE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COCO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MARGARINA + LEITE INTEGRAL C/ CACAU EM PÓ ENRIQUECIDO C/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VITAMINAS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MUSSARELA + BEBIDA CHOCOLATE E MALTE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29799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MOÍDA BOVINA REFOGADA C/ BATATA, AZEITONA, TOMATE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ERVILHAS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COXA E SOBRECOXA EM CUBOS REFOGADO C/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TOMATE C/ CEBOLA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COZIDO C/ TOMATE, CEBOLA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1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SOJA C/ CENOURA,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MUSSARELA,</a:t>
                      </a:r>
                      <a:r>
                        <a:rPr lang="pt-BR" sz="1200" b="1" i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TOMATE </a:t>
                      </a: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 </a:t>
                      </a: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MACARRÃO AO SUGO (MOLHO DE TOMATE)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EMPANADO DE FRANGO C/ LEGUMES ASSADO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CENOURA COZIDA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FRANGO DESFIADO + SUCO DE LARANJA C/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ACEROLA</a:t>
                      </a: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ABACAXI C/ COCO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PATÊ DE FRANGO + SUCO DE GOIABA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APERITIVO + BEBIDA NAPOLITANO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MOLHO DE CARNE MOÍDA + SUCO DE LARANJA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</TotalTime>
  <Words>255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445</cp:revision>
  <dcterms:created xsi:type="dcterms:W3CDTF">2021-09-24T12:11:45Z</dcterms:created>
  <dcterms:modified xsi:type="dcterms:W3CDTF">2024-04-12T15:25:01Z</dcterms:modified>
</cp:coreProperties>
</file>