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17690"/>
              </p:ext>
            </p:extLst>
          </p:nvPr>
        </p:nvGraphicFramePr>
        <p:xfrm>
          <a:off x="309530" y="1997394"/>
          <a:ext cx="9382157" cy="232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22/04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23/04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24/04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25/04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26/04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CARNE MOÍDA AO MOLHO C/ LEGUMES (TOMATE, CENOURA, ABOBRINHA, CEBOLA, AZEITONA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POLENTA + MOLHO DE FRANGO EM TIRAS C/ LEGUMES (TOMATE, CENOURA, CHUCHU, CEBOLA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LOMBO SUÍNO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CANJICA DE MILHO BRANCO C/ LEITE INTEGRAL ENRIQUECIDO C/ VITAMINAS E MINERAIS 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164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147</cp:revision>
  <dcterms:created xsi:type="dcterms:W3CDTF">2021-09-24T14:10:32Z</dcterms:created>
  <dcterms:modified xsi:type="dcterms:W3CDTF">2024-04-18T16:33:26Z</dcterms:modified>
</cp:coreProperties>
</file>