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2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02/05/2024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19819"/>
              </p:ext>
            </p:extLst>
          </p:nvPr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06/05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07/05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08/05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09/05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10/05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</a:t>
                      </a: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MOLHO </a:t>
                      </a:r>
                      <a:r>
                        <a:rPr lang="pt-BR" sz="1200" b="1" smtClean="0">
                          <a:effectLst/>
                          <a:latin typeface="Arial"/>
                          <a:ea typeface="Times New Roman"/>
                          <a:cs typeface="Architect"/>
                        </a:rPr>
                        <a:t>DE </a:t>
                      </a: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CARNE MOIDA E LEGUMES (TOMATE, ABOBRINHA, AZEITONA, CEBOLA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PRESUNTO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FEIJÃO COMUM C/ CARNE BOVINA EM TIRAS E LEGUMES (BATATA, COUVE, CEBOLA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BOLO DE CHOCOLATE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164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149</cp:revision>
  <dcterms:created xsi:type="dcterms:W3CDTF">2021-09-24T14:10:32Z</dcterms:created>
  <dcterms:modified xsi:type="dcterms:W3CDTF">2024-05-02T14:10:29Z</dcterms:modified>
</cp:coreProperties>
</file>