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9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7929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12/06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13/06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14/06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15/06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16/06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INTEGRAL NATA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BEBIDA CAPUCCINO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SUCO DE UVA ENRIQUECIDO C/ 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PRESUNTO + BEBIDA NAPOLITANO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ARROZ C/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REFOGADA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BATATA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ESPINAFRE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MILHO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CENOURA, TOMATE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REFOGADO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TOMATE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BEBIDA TIPO IOGURTE MORANGO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FUBA CREMOSO + BEBIDA COCO E ABACAXI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INTEGRAL + LEITE INTEGRAL C/ CACAU EM PÓ ENRIQUECIDO C/ VITAMINAS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 smtClean="0">
                          <a:latin typeface="+mn-lt"/>
                          <a:ea typeface="Times New Roman"/>
                          <a:cs typeface="Times New Roman"/>
                        </a:rPr>
                        <a:t>01 </a:t>
                      </a: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FRUTA</a:t>
                      </a:r>
                      <a:endParaRPr lang="pt-BR" sz="12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PAO FRANCÊS RECHEADO C/ MOLHO DE FRANGO DESFIADO + SUCO DE LARANJA INTEGRAL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381760" y="6286520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332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375</cp:revision>
  <dcterms:created xsi:type="dcterms:W3CDTF">2021-09-24T12:11:45Z</dcterms:created>
  <dcterms:modified xsi:type="dcterms:W3CDTF">2023-06-06T17:00:30Z</dcterms:modified>
</cp:coreProperties>
</file>