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45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816937"/>
              </p:ext>
            </p:extLst>
          </p:nvPr>
        </p:nvGraphicFramePr>
        <p:xfrm>
          <a:off x="595282" y="1357298"/>
          <a:ext cx="8929750" cy="49169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655044"/>
                <a:gridCol w="1488228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29/04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30/04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01/05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02/05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03/05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INTEGRAL CACAU FRUTAS VERMELHAS + BEBIDA CHOCOLATE ENRIQUECIDA C/ VITAMINAS E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FERIADO NACIONAL 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CHOCOLATE INTEGRAL + BEBIDA NAPOLITANO ENRIQUECIDA C/ VITAMINAS E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MARGARINA + BEBIDA CAPUCCINO ENRIQUECIDA C/ VITAMINAS E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  <a:tr h="229799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TOMATE, CEBOLA E CHEIRO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CUBOS COZIDO C/ BATATA 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CUBOS COZIDA C/ MANDIOCA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CENOURA C/ CHEIRO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CARNE MOIDA + SUCO DE UVA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COCO E ABACAXI ENRIQUECIDA C/ VITAMINAS E MINERAIS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FERIADO NACIONAL 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APERITIVO + LEITE INTEGRAL C/ CACAU EM PÓ ENRIQUECIDO C/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VITAMINAS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MOLHO DE FRANGO DESFIADO + SUCO DE LARANJA C/ ACEROLA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7" y="636719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220668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210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449</cp:revision>
  <dcterms:created xsi:type="dcterms:W3CDTF">2021-09-24T12:11:45Z</dcterms:created>
  <dcterms:modified xsi:type="dcterms:W3CDTF">2024-04-24T15:55:24Z</dcterms:modified>
</cp:coreProperties>
</file>