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05/04/2024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7409"/>
              </p:ext>
            </p:extLst>
          </p:nvPr>
        </p:nvGraphicFramePr>
        <p:xfrm>
          <a:off x="309530" y="1997394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08/04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09/04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10/04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11/04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smtClean="0"/>
                        <a:t>12/04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FLOCOS DE CEREAIS TIPO SUCRILHOS SEM AÇÚCAR + BEBIDA TIPO IOGURTE MORANGO ENRIQUECIDA C/ VITAMINAS E MINERAIS 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POLENTA C/ MOLHO DE CARNE MOÍDA E LEGUMES (TOMATE, CENOURA, CEBOLA, AZEITONA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BOLO DE CHOCOLATE + LEITE INTEGRAL C/ CACAU EM PÓ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ERVILHAS + FRANGO EM TIRAS AO MOLHO C/ LEGUMES (TOMATE, CENOURA, </a:t>
                      </a:r>
                      <a:r>
                        <a:rPr lang="pt-BR" sz="1200" b="1" dirty="0" smtClean="0">
                          <a:effectLst/>
                          <a:latin typeface="Arial"/>
                          <a:ea typeface="Times New Roman"/>
                          <a:cs typeface="Architect"/>
                        </a:rPr>
                        <a:t>ABOBRINHA</a:t>
                      </a:r>
                      <a:r>
                        <a:rPr lang="pt-BR" sz="1200" b="1" baseline="0" dirty="0" smtClean="0">
                          <a:effectLst/>
                          <a:latin typeface="Arial"/>
                          <a:ea typeface="Times New Roman"/>
                          <a:cs typeface="Architect"/>
                        </a:rPr>
                        <a:t> </a:t>
                      </a:r>
                      <a:r>
                        <a:rPr lang="pt-BR" sz="1200" b="1" dirty="0" smtClean="0">
                          <a:effectLst/>
                          <a:latin typeface="Arial"/>
                          <a:ea typeface="Times New Roman"/>
                          <a:cs typeface="Architect"/>
                        </a:rPr>
                        <a:t>E CHEIRO-VERDE)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MUSSARELA + LEITE INTEGRAL C/ CACAU EM PÓ ENRIQUECIDO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2723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400" b="1" dirty="0" smtClean="0"/>
              <a:t>2024</a:t>
            </a:r>
            <a:endParaRPr lang="pt-BR" sz="13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163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106</cp:revision>
  <dcterms:created xsi:type="dcterms:W3CDTF">2021-09-24T14:10:32Z</dcterms:created>
  <dcterms:modified xsi:type="dcterms:W3CDTF">2024-04-05T11:42:45Z</dcterms:modified>
</cp:coreProperties>
</file>