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18711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17/06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18/06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19/06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20/06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21/06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INTEGRAL FRUTAS VERMELHAS + LEITE INTEGRAL C/ CACAU EM PÓ ENRIQUECIDO C/ VITAMINAS E MINERAIS 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MOÍDA E LEGUMES (TOMATE, CENOURA, ERVILHA,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EM TIRAS, BATATA, ABÓBORA, COUVE E CHEIRO-VERDE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MOLHO DE FRANGO DESFIADO + SUCO DE LARANJA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2223128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PARCIAL - 2024</a:t>
            </a:r>
            <a:endParaRPr lang="pt-BR" sz="1250" b="1" dirty="0"/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157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155</cp:revision>
  <dcterms:created xsi:type="dcterms:W3CDTF">2021-09-24T14:10:32Z</dcterms:created>
  <dcterms:modified xsi:type="dcterms:W3CDTF">2024-06-13T11:38:16Z</dcterms:modified>
</cp:coreProperties>
</file>