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42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89627"/>
              </p:ext>
            </p:extLst>
          </p:nvPr>
        </p:nvGraphicFramePr>
        <p:xfrm>
          <a:off x="380968" y="1350686"/>
          <a:ext cx="9108536" cy="4996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656184"/>
                <a:gridCol w="1632814"/>
                <a:gridCol w="160754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15/04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16/04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17/04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18/04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19/04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 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REQUEIJÃO + 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+ 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3717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ABOBRINHA, AZEITONA, TOMATE E CHEIRO VERDE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REFOGADO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BATATA,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COZIDO C/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5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SOJA C/ CENOURA,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TOMATE,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PRESUNTO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</a:t>
                      </a:r>
                      <a:r>
                        <a:rPr lang="pt-BR" sz="1200" b="1" i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LEGUMES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ARROZ DOCE C/ COCO RALADO E LEITE INTEGRAL ENRIQUECIDO C/ VITAMINAS E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MINI PÃO DE HAMBÚRGUER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PATÊ DE ATUM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 +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ERVILHAS E CENOURA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LARANJA C/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5983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276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608</cp:revision>
  <dcterms:created xsi:type="dcterms:W3CDTF">2021-09-24T12:11:45Z</dcterms:created>
  <dcterms:modified xsi:type="dcterms:W3CDTF">2024-04-11T15:46:25Z</dcterms:modified>
</cp:coreProperties>
</file>