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114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006"/>
              </p:ext>
            </p:extLst>
          </p:nvPr>
        </p:nvGraphicFramePr>
        <p:xfrm>
          <a:off x="380968" y="1350686"/>
          <a:ext cx="9180544" cy="49114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728192"/>
                <a:gridCol w="1656184"/>
                <a:gridCol w="158417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CHOCOLATE INTEGRAL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S/ AÇÚCAR + BEBIDA TIPO IOGURTE MORANGO ENRIQUECIDA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29969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FRANGO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TOMATE E CEBOLA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SOJA C/ CENOURA, MUSSARELA, PRESUNTO, ERVILHAS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ESPINAFRE,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CHICÓRIA 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MANGA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COZIDO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CARNE MOÍDA, LEGUMES E MUSSARELA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PÃO DE HAMBURGUER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C/ PATÊ DE ATUM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LARANJA C/ ACEROLA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MAISENA INTEGRAL + LEITE INTEGRAL C/ CACAU EM PÓ ENRIQUECIDO C/ VITAMINAS E MINERAIS </a:t>
                      </a: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ACEROLA</a:t>
                      </a:r>
                      <a:endParaRPr lang="pt-BR" sz="125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</a:t>
            </a:r>
            <a:r>
              <a:rPr lang="pt-BR" sz="1300" b="1" dirty="0" smtClean="0">
                <a:latin typeface="+mj-lt"/>
              </a:rPr>
              <a:t>INTEGRAL - 2024</a:t>
            </a:r>
            <a:endParaRPr lang="pt-BR" sz="13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18664" y="633814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267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650</cp:revision>
  <dcterms:created xsi:type="dcterms:W3CDTF">2021-09-24T12:11:45Z</dcterms:created>
  <dcterms:modified xsi:type="dcterms:W3CDTF">2024-06-13T11:59:17Z</dcterms:modified>
</cp:coreProperties>
</file>