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6181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05/06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08/06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CACAU E FRUTAS VERMELHAS + BEBIDA SABOR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LOMBO DEFUMADO + LEITE INTEGRAL C/ CACAU EM PÓ ENRIQUECIDO C/ VITAMINAS E MINERAIS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 E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MACARRÃO AO SUGO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(MOLHO DE TOMATE)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COXINHA DA ASA ASSADA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MANDIOCA COZIDA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ALFACE C/ MANGA</a:t>
                      </a:r>
                      <a:endParaRPr lang="pt-B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PAO DE LEITE RECHEADO C/ MOLHO DE FRANGO DESFIADO + SUCO DE TANGERINA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81760" y="607220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226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375</cp:revision>
  <dcterms:created xsi:type="dcterms:W3CDTF">2021-09-24T12:11:45Z</dcterms:created>
  <dcterms:modified xsi:type="dcterms:W3CDTF">2023-06-01T14:17:29Z</dcterms:modified>
</cp:coreProperties>
</file>