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20/10/2023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20/10/2023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20/10/2023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20/10/2023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0828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2497678"/>
              </p:ext>
            </p:extLst>
          </p:nvPr>
        </p:nvGraphicFramePr>
        <p:xfrm>
          <a:off x="166654" y="1285860"/>
          <a:ext cx="9579667" cy="4990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60539"/>
                <a:gridCol w="1699331"/>
                <a:gridCol w="1728192"/>
                <a:gridCol w="1693491"/>
              </a:tblGrid>
              <a:tr h="43802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23/10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24/10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25/10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26/10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27/10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6282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LARANJA C/ UVA PASSA +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BATIDO C/ MAÇA E BANANA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C/ BANANA, MAMAO, MAÇA EM CUBINHOS  C/ LEITE INTEGRAL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SUCO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NATURAL DE LARANJA C/ ACEROLA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59007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</a:t>
                      </a:r>
                      <a:r>
                        <a:rPr lang="pt-BR" sz="900" baseline="0" dirty="0" smtClean="0"/>
                        <a:t>FRANGO</a:t>
                      </a: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FAROFA DE CENOURA  C/ ERVILHA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SALADA DE  REPOLHO C/ 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MACARRONADA SIMPLES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BATATA,CENOURA  EM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CUBINHOS  C/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CEBOLA E CHEIRO VERDE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BROCOLIS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TOMATE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 ARROZ/FEIJÃO OPCIONAL</a:t>
                      </a:r>
                      <a:endParaRPr lang="pt-BR" sz="900" baseline="0" dirty="0" smtClean="0"/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MUSSARELA ,TOMATE,CEBOLA 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ALFACE 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PEIXE ENSOPADO C/ LEGUMES </a:t>
                      </a:r>
                      <a:r>
                        <a:rPr lang="pt-BR" sz="800" baseline="0" dirty="0" smtClean="0">
                          <a:effectLst/>
                        </a:rPr>
                        <a:t>(TOMATE, CENOURA BATATA , PIMENTÃO VERMELHO E PIMENTÃO AMARELO</a:t>
                      </a:r>
                      <a:r>
                        <a:rPr lang="pt-BR" sz="900" baseline="0" dirty="0" smtClean="0">
                          <a:effectLst/>
                        </a:rPr>
                        <a:t>) </a:t>
                      </a:r>
                      <a:r>
                        <a:rPr lang="pt-BR" sz="900" baseline="0" dirty="0" smtClean="0">
                          <a:effectLst/>
                        </a:rPr>
                        <a:t>CEBOLA </a:t>
                      </a:r>
                      <a:r>
                        <a:rPr lang="pt-BR" sz="900" baseline="0" dirty="0" smtClean="0">
                          <a:effectLst/>
                        </a:rPr>
                        <a:t>E </a:t>
                      </a:r>
                      <a:r>
                        <a:rPr lang="pt-BR" sz="900" baseline="0" dirty="0" smtClean="0">
                          <a:effectLst/>
                        </a:rPr>
                        <a:t>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COUVE REFOGADA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ACELGA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TOMATE,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P0LENTA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BETERRABA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CEBOLA </a:t>
                      </a:r>
                    </a:p>
                  </a:txBody>
                  <a:tcPr marL="70382" marR="70382" marT="0" marB="0"/>
                </a:tc>
              </a:tr>
              <a:tr h="86282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PATE DE FRANGO  </a:t>
                      </a: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(NATA)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ACEROLA  (POLPA)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 SARDINHA C/ LEGUMES, ERVILHA, MILHO VERDE + SUCO NATURAL DE LARANJA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0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+ 01 FRUTA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MINGAU DE AVEIA C/ DAMASCO MAÇÃ, CHOCOLATE E ÁGUA OU </a:t>
                      </a:r>
                      <a:r>
                        <a:rPr lang="pt-BR" sz="900" b="0" baseline="0" smtClean="0">
                          <a:latin typeface="+mn-lt"/>
                        </a:rPr>
                        <a:t>LEITE INTEGRAL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03914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PICADINHA,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FRANGO,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INHAME, ABOBORA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MORANGA 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E ESPINAFRE  PICADINHOS, TOMATE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BOVINA,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INHAME, ABOBORA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MORANGA 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FRANGO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ERVILHA, E CHEIRO VERDE</a:t>
                      </a: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236775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 OUTUBRO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79088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286520"/>
            <a:ext cx="1016774" cy="571480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p:oleObj spid="_x0000_s11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476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326</cp:revision>
  <cp:lastPrinted>2023-05-16T19:00:20Z</cp:lastPrinted>
  <dcterms:created xsi:type="dcterms:W3CDTF">2021-09-24T14:09:26Z</dcterms:created>
  <dcterms:modified xsi:type="dcterms:W3CDTF">2023-10-20T12:33:41Z</dcterms:modified>
</cp:coreProperties>
</file>