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26" y="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57770"/>
              </p:ext>
            </p:extLst>
          </p:nvPr>
        </p:nvGraphicFramePr>
        <p:xfrm>
          <a:off x="163168" y="1282045"/>
          <a:ext cx="9579667" cy="49504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656184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06/03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09/03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10/03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8164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  C/ MAMO E BANANA + LEITE INTEGRAL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VITAMINA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S + 01 F                                                                                                                                                                                                                                 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 COM UVA PASSA   BRANCA  + LEITE BATIDO C/ CACAU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CACAU/FRUTA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 </a:t>
                      </a:r>
                    </a:p>
                  </a:txBody>
                  <a:tcPr marL="99059" marR="99059" marT="45719" marB="45719"/>
                </a:tc>
              </a:tr>
              <a:tr h="149543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MACARRÃO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FEIJÃO CARNE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MOIDA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CENOURA, VAGEM, CHUCHU, REPOLHO, ABOBRINHA, TOMATE E CHEIRO VERDE.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 OPCIONAL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FRANGO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EM TIRAS C/ BATATA, CENOURA, TOMATE, CEBOLA E CHEIRO VERDE.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POLENTA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SIMPLES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REPOLHO  COM CENOURA RALADA </a:t>
                      </a:r>
                      <a:endParaRPr lang="pt-BR" sz="8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TILÁPIA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ENSOPADO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C/ BATATA, CENOURA, TOMATE, PIMENTÃO VERMELHO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ABOBRINHA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BROCOLIS C/ TOMATE E CEBOLA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PANELA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C/  BATATA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, CENOURA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BETERRABA  C / CEBOLA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 C/ ERVILHA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ACELGA PICADINHO COM MANGA </a:t>
                      </a:r>
                    </a:p>
                  </a:txBody>
                  <a:tcPr marL="70382" marR="70382" marT="0" marB="0"/>
                </a:tc>
              </a:tr>
              <a:tr h="69335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PATE DE FRANGO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(UTILIZAR  NATA)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LARANJA  C/ CENOURA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MILHO VERDE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SALGADO C/ VITAMINA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r>
                        <a:rPr lang="pt-BR" sz="9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CARNE C/ LEGUMES, TOMATE, MILHO VERDE + SUCO NATURAL DE LIMAO C/ CENOURA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smtClean="0">
                          <a:latin typeface="+mn-lt"/>
                        </a:rPr>
                        <a:t>                        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</a:t>
                      </a:r>
                      <a:r>
                        <a:rPr lang="pt-BR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MORANGO, MAÇÃ, MAMÃO, MELÃO,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UVA,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DAMASCO E TAMARA SECAS PICADINHA</a:t>
                      </a:r>
                      <a:r>
                        <a:rPr lang="pt-BR" sz="800" b="0" dirty="0" smtClean="0">
                          <a:latin typeface="+mn-lt"/>
                        </a:rPr>
                        <a:t> </a:t>
                      </a: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FRANGO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 + SUCO (POLPA)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CARNE, COUVE PICADINHA, TOMATE ,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DE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</a:t>
                      </a:r>
                      <a:r>
                        <a:rPr lang="pt-B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 ESPINAFRE, ABOBRINHA , CHUCHU , TOMATE E CHEIRO VERDE</a:t>
                      </a:r>
                      <a:endParaRPr lang="pt-BR" sz="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kern="1200" dirty="0" smtClean="0"/>
                        <a:t>SOPA DE MACARRÃO  C/  FEIJÃO, CARNE</a:t>
                      </a:r>
                      <a:r>
                        <a:rPr lang="pt-BR" sz="1000" kern="1200" baseline="0" dirty="0" smtClean="0"/>
                        <a:t> BOVINA E   LEGUMES (BATATA,CENOURA, CHUCHU E ABOBRINHA</a:t>
                      </a:r>
                      <a:endParaRPr lang="pt-B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</a:t>
            </a:r>
            <a:r>
              <a:rPr lang="pt-BR" sz="2800" b="1" dirty="0" smtClean="0">
                <a:solidFill>
                  <a:srgbClr val="011327"/>
                </a:solidFill>
              </a:rPr>
              <a:t>MARÇO</a:t>
            </a:r>
            <a:endParaRPr lang="pt-BR" sz="2800" b="1" dirty="0" smtClean="0">
              <a:solidFill>
                <a:srgbClr val="011327"/>
              </a:solidFill>
            </a:endParaRP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468</Words>
  <Application>Microsoft Office PowerPoint</Application>
  <PresentationFormat>Papel A4 (210 x 297 mm)</PresentationFormat>
  <Paragraphs>77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261</cp:revision>
  <cp:lastPrinted>2023-02-28T14:28:03Z</cp:lastPrinted>
  <dcterms:created xsi:type="dcterms:W3CDTF">2021-09-24T14:09:26Z</dcterms:created>
  <dcterms:modified xsi:type="dcterms:W3CDTF">2023-03-02T14:13:57Z</dcterms:modified>
</cp:coreProperties>
</file>