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2" y="18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31/08/2023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31/08/2023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31/08/2023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31/08/2023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31/08/2023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31/08/2023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31/08/2023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31/08/2023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31/08/2023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31/08/2023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31/08/2023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31/08/2023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31/08/2023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432235"/>
              </p:ext>
            </p:extLst>
          </p:nvPr>
        </p:nvGraphicFramePr>
        <p:xfrm>
          <a:off x="88241" y="1289716"/>
          <a:ext cx="9579667" cy="46161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21054"/>
                <a:gridCol w="1731111"/>
                <a:gridCol w="1725273"/>
                <a:gridCol w="1728192"/>
                <a:gridCol w="1693491"/>
              </a:tblGrid>
              <a:tr h="44598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04/09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05/09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06/09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07/09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08/09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811138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FLOCOS DE MILHO S/ AÇUCAR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C/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BANANA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PICADINHA  + LEITE INTEGRAL C/ CACAU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COM MANTEIGA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 VITAMINA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DE FRUTAS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(MAÇÃ E BANANA)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</a:t>
                      </a:r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BATATA  +  LEITE BATIDO C/  FRUTAS + 01 FRUTA </a:t>
                      </a: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FERIADO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b="1" baseline="0" dirty="0" smtClean="0">
                          <a:latin typeface="+mn-lt"/>
                        </a:rPr>
                        <a:t>FACULTATIVO</a:t>
                      </a:r>
                    </a:p>
                  </a:txBody>
                  <a:tcPr marL="99059" marR="99059" marT="45719" marB="45719"/>
                </a:tc>
              </a:tr>
              <a:tr h="1519020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FILE DE FRANGO EM BIFE  C/ BROCOLIS, TOMATE, CEBOLA E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PURE DE BATATA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CHUCHU C/ CEBOLA </a:t>
                      </a:r>
                      <a:endParaRPr lang="pt-BR" sz="9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CARNE BOVINA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REFOGADA C/ BATATA, CENOURA, CEBOLA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POLENTA SIMPLES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SALADA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DE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BROCOLIS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C/ CEBOLA</a:t>
                      </a: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C/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ERVILHA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 C/ BETERRABA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AO MOLHO C/ TOMATE, CEBOLA, GRAO DE BICO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FAROFA DE COUVE 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REPOLHO C/  TOMATE 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1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1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1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1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1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1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FERIADO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baseline="0" dirty="0" smtClean="0">
                          <a:latin typeface="+mn-lt"/>
                        </a:rPr>
                        <a:t>FACULTATIVO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0382" marR="70382" marT="0" marB="0"/>
                </a:tc>
              </a:tr>
              <a:tr h="777836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REQUEIJÃO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LEITE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FRUTAS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baseline="0" dirty="0" smtClean="0">
                          <a:latin typeface="+mn-lt"/>
                        </a:rPr>
                        <a:t>PÃO DE QUEIJO </a:t>
                      </a:r>
                      <a:r>
                        <a:rPr lang="pt-BR" sz="900" b="0" dirty="0" smtClean="0">
                          <a:latin typeface="+mn-lt"/>
                        </a:rPr>
                        <a:t>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LEITE PURO     OU C/ CACAU/ FRUTA</a:t>
                      </a:r>
                      <a:endParaRPr lang="pt-BR" sz="900" b="0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+ 01 FRUTA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SIMPLES C/ COCO  UVA PASSA + SUCO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NATURAL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DE LARANJA C/ CENOURA                  + 01 FRUTA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FEIADO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baseline="0" smtClean="0">
                          <a:latin typeface="+mn-lt"/>
                        </a:rPr>
                        <a:t>FACULTATIVO</a:t>
                      </a:r>
                      <a:endParaRPr lang="pt-BR" sz="1100" b="1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886274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FUBÁ C/ CARNE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BOVINA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COUVE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ESPINAFRE ,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CENOURA RALADA , TOMATE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 CHUCHU, ABOBRINHA, BATATA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MACARRONADA COM MOLHO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CARNE MOIDA C/ CEBOLA, CENOURA,TOMATE E CHEIRO VERDE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1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FERIADO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100" b="1" baseline="0" dirty="0" smtClean="0">
                          <a:latin typeface="+mn-lt"/>
                        </a:rPr>
                        <a:t>FACULTATIVO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JUNHO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315</Words>
  <Application>Microsoft Office PowerPoint</Application>
  <PresentationFormat>Papel A4 (210 x 297 mm)</PresentationFormat>
  <Paragraphs>87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274</cp:revision>
  <cp:lastPrinted>2023-05-30T15:03:38Z</cp:lastPrinted>
  <dcterms:created xsi:type="dcterms:W3CDTF">2021-09-24T14:09:26Z</dcterms:created>
  <dcterms:modified xsi:type="dcterms:W3CDTF">2023-08-31T13:49:48Z</dcterms:modified>
</cp:coreProperties>
</file>