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3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77227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29/10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30/10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31/10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FRANGO EM TIRAS AO MOLHO C/ LEGUMES (TOMATE, CENOURA, ABOBRINHA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BOLO DE FUBÁ CREMOSO + LEITE INTEGRAL C/ CACAU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MACARRONADA + MOLHO DE CARNE BOVINA EM TIRAS C/ TOMATE, ERVILHA, CENOURA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147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136</cp:revision>
  <dcterms:created xsi:type="dcterms:W3CDTF">2021-09-24T14:10:32Z</dcterms:created>
  <dcterms:modified xsi:type="dcterms:W3CDTF">2024-10-23T16:03:08Z</dcterms:modified>
</cp:coreProperties>
</file>