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52" y="6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14/08/2023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12154"/>
              </p:ext>
            </p:extLst>
          </p:nvPr>
        </p:nvGraphicFramePr>
        <p:xfrm>
          <a:off x="166654" y="1208169"/>
          <a:ext cx="9395429" cy="49275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1688"/>
                <a:gridCol w="1657433"/>
                <a:gridCol w="1773367"/>
                <a:gridCol w="1647064"/>
                <a:gridCol w="1809321"/>
                <a:gridCol w="1546556"/>
              </a:tblGrid>
              <a:tr h="45160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21/08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22/08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23/08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24/08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25/08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8219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MANTEIGA 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CASCA E UVA PASSA +  LEITE BATIDO C/ CACAU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BANANA E MAÇÃ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</a:tr>
              <a:tr h="154199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MACARRONADA SIMPLES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CEBOLA, GRAO DE BICO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BROCOLIS  C/ CEBOLA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1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 BATATA,CENOURA, CHUCHU, ABOBRINHA  PICADOS EM CUBINHOS  C/   CEBOLA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REPOLHO C/ TOMATE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ALFACE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COM ERVILHA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FIGADO BOVINO ACEBOLADO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PURÊ DE BATATA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TOMATE C/ CEBOLA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EM TIRAS  C/ BROCOLIS TOMATE, CEBOLA E CHEIRA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CREME DE MILHO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ACELGA C/ MANGA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86703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 +  SUCO NATURAL LARANJA C/ CENOURA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GELEIA SABOR FRUTAS VERMELHAS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MELAO, MAÇÃ, UVA,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DAMASCO E AMEIXA PRETA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</a:tr>
              <a:tr h="112080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  MOIDA, COUVE PICADINHA, TOMATE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BOVINA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BATATA DOCE, CENOURA, ESPINAFRE,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TOMATE, CENOURA  E CHEIRO VERDE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01 FRUTA 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JULHO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464155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09693" y="894238"/>
            <a:ext cx="312728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24226" y="821530"/>
            <a:ext cx="1728815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0552" y="6135412"/>
            <a:ext cx="1596419" cy="8939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459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298</cp:revision>
  <cp:lastPrinted>2023-03-08T10:05:57Z</cp:lastPrinted>
  <dcterms:created xsi:type="dcterms:W3CDTF">2021-09-24T14:09:26Z</dcterms:created>
  <dcterms:modified xsi:type="dcterms:W3CDTF">2023-08-14T11:59:29Z</dcterms:modified>
</cp:coreProperties>
</file>