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05/06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06/06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07/06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08/06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09/06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MILHO-VERDE +STROGONOFF DE FRANGO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BOLO INTEGRAL DE CHOCOLATE SEM AÇÚCAR + BEBIDA LACTEA TIPO IOGURTE SALADA DE FRUTAS  </a:t>
                      </a:r>
                      <a:r>
                        <a:rPr lang="pt-BR" sz="12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ENRIQUECIDA</a:t>
                      </a:r>
                      <a:r>
                        <a:rPr lang="pt-BR" sz="1200" b="1" i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C/ VITAMINAS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SOPA DE FUBA C/ CARNE MOÍDA, COUVE PICADINHA E CHEIRO-VERDE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PONTO FACULTATIVO 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105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104</cp:revision>
  <dcterms:created xsi:type="dcterms:W3CDTF">2021-09-24T14:10:32Z</dcterms:created>
  <dcterms:modified xsi:type="dcterms:W3CDTF">2023-06-01T13:57:29Z</dcterms:modified>
</cp:coreProperties>
</file>