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3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24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5725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20/02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21/02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22/02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+mn-lt"/>
                          <a:ea typeface="Times New Roman"/>
                          <a:cs typeface="Times New Roman"/>
                        </a:rPr>
                        <a:t>BISCOITO TIPO SEQUILHOS + LEITE INTEGRAL C/ CACAU EM PÓ ENRIQUECIDO C/ VITAMINAS E MINERAIS</a:t>
                      </a:r>
                      <a:endParaRPr lang="pt-BR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>
                          <a:latin typeface="+mn-lt"/>
                          <a:ea typeface="Times New Roman"/>
                          <a:cs typeface="Times New Roman"/>
                        </a:rPr>
                        <a:t>MACARRONADA C/ MOLHO DE CARNE MOÍDA E LEGUMES (CENOURA, ABOBRINHA, TOMATE, CEBOLA E CHEIRO-VERDE)</a:t>
                      </a:r>
                      <a:endParaRPr lang="pt-BR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118</Words>
  <Application>Microsoft Office PowerPoint</Application>
  <PresentationFormat>Papel A4 (210 x 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85</cp:revision>
  <dcterms:created xsi:type="dcterms:W3CDTF">2021-09-24T14:10:32Z</dcterms:created>
  <dcterms:modified xsi:type="dcterms:W3CDTF">2023-02-16T11:17:16Z</dcterms:modified>
</cp:coreProperties>
</file>