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33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968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07/08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08/08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09/08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10/08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11/08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BEBIDA LACTEA SABOR CAPUCCINO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PRESUNTO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888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BEBIDA LACTEA TIPO IOGURTE MORANGO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UVA C/ MAÇA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 E MINERAIS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CARNE MOÍDA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346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472</cp:revision>
  <dcterms:created xsi:type="dcterms:W3CDTF">2021-09-24T12:11:45Z</dcterms:created>
  <dcterms:modified xsi:type="dcterms:W3CDTF">2023-08-01T13:07:51Z</dcterms:modified>
</cp:coreProperties>
</file>